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7" r:id="rId4"/>
  </p:sldMasterIdLst>
  <p:notesMasterIdLst>
    <p:notesMasterId r:id="rId41"/>
  </p:notesMasterIdLst>
  <p:sldIdLst>
    <p:sldId id="1741" r:id="rId5"/>
    <p:sldId id="1857" r:id="rId6"/>
    <p:sldId id="1858" r:id="rId7"/>
    <p:sldId id="1859" r:id="rId8"/>
    <p:sldId id="1860" r:id="rId9"/>
    <p:sldId id="1861" r:id="rId10"/>
    <p:sldId id="1812" r:id="rId11"/>
    <p:sldId id="1846" r:id="rId12"/>
    <p:sldId id="1848" r:id="rId13"/>
    <p:sldId id="1847" r:id="rId14"/>
    <p:sldId id="1819" r:id="rId15"/>
    <p:sldId id="1820" r:id="rId16"/>
    <p:sldId id="1822" r:id="rId17"/>
    <p:sldId id="1824" r:id="rId18"/>
    <p:sldId id="1849" r:id="rId19"/>
    <p:sldId id="1827" r:id="rId20"/>
    <p:sldId id="1828" r:id="rId21"/>
    <p:sldId id="1829" r:id="rId22"/>
    <p:sldId id="1831" r:id="rId23"/>
    <p:sldId id="1850" r:id="rId24"/>
    <p:sldId id="1825" r:id="rId25"/>
    <p:sldId id="1851" r:id="rId26"/>
    <p:sldId id="1826" r:id="rId27"/>
    <p:sldId id="1834" r:id="rId28"/>
    <p:sldId id="1837" r:id="rId29"/>
    <p:sldId id="1838" r:id="rId30"/>
    <p:sldId id="1852" r:id="rId31"/>
    <p:sldId id="1853" r:id="rId32"/>
    <p:sldId id="1843" r:id="rId33"/>
    <p:sldId id="1844" r:id="rId34"/>
    <p:sldId id="1854" r:id="rId35"/>
    <p:sldId id="1845" r:id="rId36"/>
    <p:sldId id="1855" r:id="rId37"/>
    <p:sldId id="1862" r:id="rId38"/>
    <p:sldId id="1863" r:id="rId39"/>
    <p:sldId id="1864" r:id="rId40"/>
  </p:sldIdLst>
  <p:sldSz cx="17340263"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Default Section" id="{28722CD1-A920-43AB-9BE2-E7AFD04CF3E3}">
          <p14:sldIdLst>
            <p14:sldId id="1741"/>
            <p14:sldId id="1857"/>
            <p14:sldId id="1858"/>
            <p14:sldId id="1859"/>
            <p14:sldId id="1860"/>
            <p14:sldId id="1861"/>
            <p14:sldId id="1812"/>
            <p14:sldId id="1846"/>
            <p14:sldId id="1848"/>
            <p14:sldId id="1847"/>
            <p14:sldId id="1819"/>
            <p14:sldId id="1820"/>
            <p14:sldId id="1822"/>
            <p14:sldId id="1824"/>
            <p14:sldId id="1849"/>
            <p14:sldId id="1827"/>
            <p14:sldId id="1828"/>
            <p14:sldId id="1829"/>
            <p14:sldId id="1831"/>
            <p14:sldId id="1850"/>
            <p14:sldId id="1825"/>
            <p14:sldId id="1851"/>
            <p14:sldId id="1826"/>
            <p14:sldId id="1834"/>
            <p14:sldId id="1837"/>
            <p14:sldId id="1838"/>
          </p14:sldIdLst>
        </p14:section>
        <p14:section name="Untitled Section" id="{7CC160BC-104B-4CD1-950E-B33969302FAC}">
          <p14:sldIdLst>
            <p14:sldId id="1852"/>
            <p14:sldId id="1853"/>
            <p14:sldId id="1843"/>
            <p14:sldId id="1844"/>
            <p14:sldId id="1854"/>
            <p14:sldId id="1845"/>
            <p14:sldId id="1855"/>
            <p14:sldId id="1862"/>
            <p14:sldId id="1863"/>
            <p14:sldId id="1864"/>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5E8B2D-C3B3-0F6F-3666-68041730AD7E}" name="Kessel, Dean" initials="KD" userId="S::d.kessel@legion.org::cb84bf22-b8c6-4dc3-907d-fd31a20a818f" providerId="AD"/>
  <p188:author id="{1B75F1BC-CF8B-2AED-A8B4-14D940BB7725}" name="Vickers, Libby" initials="LV" userId="S::lvickers@legion.org::e250baef-1418-4325-b620-0f9540a0387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a:srgbClr val="D61F32"/>
    <a:srgbClr val="163C6C"/>
    <a:srgbClr val="FF7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163E055-42D3-4A8B-97AD-16550665DCF3}" v="211" dt="2024-10-21T19:06:09.85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254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536773"/>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536773"/>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254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25400" cap="flat">
              <a:solidFill>
                <a:srgbClr val="CB297B"/>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80548" autoAdjust="0"/>
  </p:normalViewPr>
  <p:slideViewPr>
    <p:cSldViewPr snapToGrid="0">
      <p:cViewPr varScale="1">
        <p:scale>
          <a:sx n="52" d="100"/>
          <a:sy n="52" d="100"/>
        </p:scale>
        <p:origin x="317"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kers, Libby" userId="e250baef-1418-4325-b620-0f9540a0387b" providerId="ADAL" clId="{FE46A3E4-4DFB-43AD-98B0-843D384E9A46}"/>
    <pc:docChg chg="custSel addSld delSld modSld modSection">
      <pc:chgData name="Vickers, Libby" userId="e250baef-1418-4325-b620-0f9540a0387b" providerId="ADAL" clId="{FE46A3E4-4DFB-43AD-98B0-843D384E9A46}" dt="2024-08-07T19:10:01.485" v="27" actId="47"/>
      <pc:docMkLst>
        <pc:docMk/>
      </pc:docMkLst>
      <pc:sldChg chg="del">
        <pc:chgData name="Vickers, Libby" userId="e250baef-1418-4325-b620-0f9540a0387b" providerId="ADAL" clId="{FE46A3E4-4DFB-43AD-98B0-843D384E9A46}" dt="2024-08-07T19:07:50.192" v="8" actId="47"/>
        <pc:sldMkLst>
          <pc:docMk/>
          <pc:sldMk cId="597220908" sldId="1735"/>
        </pc:sldMkLst>
      </pc:sldChg>
      <pc:sldChg chg="del">
        <pc:chgData name="Vickers, Libby" userId="e250baef-1418-4325-b620-0f9540a0387b" providerId="ADAL" clId="{FE46A3E4-4DFB-43AD-98B0-843D384E9A46}" dt="2024-08-07T19:06:26.614" v="2" actId="47"/>
        <pc:sldMkLst>
          <pc:docMk/>
          <pc:sldMk cId="3314859971" sldId="1740"/>
        </pc:sldMkLst>
      </pc:sldChg>
      <pc:sldChg chg="del">
        <pc:chgData name="Vickers, Libby" userId="e250baef-1418-4325-b620-0f9540a0387b" providerId="ADAL" clId="{FE46A3E4-4DFB-43AD-98B0-843D384E9A46}" dt="2024-08-07T19:06:54.478" v="5" actId="2696"/>
        <pc:sldMkLst>
          <pc:docMk/>
          <pc:sldMk cId="3227494432" sldId="1742"/>
        </pc:sldMkLst>
      </pc:sldChg>
      <pc:sldChg chg="del">
        <pc:chgData name="Vickers, Libby" userId="e250baef-1418-4325-b620-0f9540a0387b" providerId="ADAL" clId="{FE46A3E4-4DFB-43AD-98B0-843D384E9A46}" dt="2024-08-07T19:10:01.485" v="27" actId="47"/>
        <pc:sldMkLst>
          <pc:docMk/>
          <pc:sldMk cId="170109321" sldId="1808"/>
        </pc:sldMkLst>
      </pc:sldChg>
      <pc:sldChg chg="add">
        <pc:chgData name="Vickers, Libby" userId="e250baef-1418-4325-b620-0f9540a0387b" providerId="ADAL" clId="{FE46A3E4-4DFB-43AD-98B0-843D384E9A46}" dt="2024-08-07T19:06:13.496" v="1"/>
        <pc:sldMkLst>
          <pc:docMk/>
          <pc:sldMk cId="1022159569" sldId="1857"/>
        </pc:sldMkLst>
      </pc:sldChg>
      <pc:sldChg chg="add">
        <pc:chgData name="Vickers, Libby" userId="e250baef-1418-4325-b620-0f9540a0387b" providerId="ADAL" clId="{FE46A3E4-4DFB-43AD-98B0-843D384E9A46}" dt="2024-08-07T19:06:42.893" v="4"/>
        <pc:sldMkLst>
          <pc:docMk/>
          <pc:sldMk cId="4077356139" sldId="1858"/>
        </pc:sldMkLst>
      </pc:sldChg>
      <pc:sldChg chg="add">
        <pc:chgData name="Vickers, Libby" userId="e250baef-1418-4325-b620-0f9540a0387b" providerId="ADAL" clId="{FE46A3E4-4DFB-43AD-98B0-843D384E9A46}" dt="2024-08-07T19:07:40" v="7"/>
        <pc:sldMkLst>
          <pc:docMk/>
          <pc:sldMk cId="1011663149" sldId="1859"/>
        </pc:sldMkLst>
      </pc:sldChg>
      <pc:sldChg chg="add modNotesTx">
        <pc:chgData name="Vickers, Libby" userId="e250baef-1418-4325-b620-0f9540a0387b" providerId="ADAL" clId="{FE46A3E4-4DFB-43AD-98B0-843D384E9A46}" dt="2024-08-07T19:09:37.045" v="26"/>
        <pc:sldMkLst>
          <pc:docMk/>
          <pc:sldMk cId="2935792519" sldId="1860"/>
        </pc:sldMkLst>
      </pc:sldChg>
    </pc:docChg>
  </pc:docChgLst>
  <pc:docChgLst>
    <pc:chgData name="Vickers, Libby" userId="e250baef-1418-4325-b620-0f9540a0387b" providerId="ADAL" clId="{A163E055-42D3-4A8B-97AD-16550665DCF3}"/>
    <pc:docChg chg="undo redo custSel addSld delSld modSld modSection">
      <pc:chgData name="Vickers, Libby" userId="e250baef-1418-4325-b620-0f9540a0387b" providerId="ADAL" clId="{A163E055-42D3-4A8B-97AD-16550665DCF3}" dt="2024-10-21T19:10:21.759" v="3690" actId="14100"/>
      <pc:docMkLst>
        <pc:docMk/>
      </pc:docMkLst>
      <pc:sldChg chg="del">
        <pc:chgData name="Vickers, Libby" userId="e250baef-1418-4325-b620-0f9540a0387b" providerId="ADAL" clId="{A163E055-42D3-4A8B-97AD-16550665DCF3}" dt="2024-08-13T22:38:50.765" v="2375" actId="2696"/>
        <pc:sldMkLst>
          <pc:docMk/>
          <pc:sldMk cId="3202416501" sldId="1060"/>
        </pc:sldMkLst>
      </pc:sldChg>
      <pc:sldChg chg="modSp mod modNotesTx">
        <pc:chgData name="Vickers, Libby" userId="e250baef-1418-4325-b620-0f9540a0387b" providerId="ADAL" clId="{A163E055-42D3-4A8B-97AD-16550665DCF3}" dt="2024-10-21T16:51:27.905" v="2762" actId="20577"/>
        <pc:sldMkLst>
          <pc:docMk/>
          <pc:sldMk cId="793978010" sldId="1741"/>
        </pc:sldMkLst>
        <pc:spChg chg="mod">
          <ac:chgData name="Vickers, Libby" userId="e250baef-1418-4325-b620-0f9540a0387b" providerId="ADAL" clId="{A163E055-42D3-4A8B-97AD-16550665DCF3}" dt="2024-08-14T01:19:06.562" v="2630" actId="14100"/>
          <ac:spMkLst>
            <pc:docMk/>
            <pc:sldMk cId="793978010" sldId="1741"/>
            <ac:spMk id="3" creationId="{AA5EEE2F-8A50-3176-99F3-D6FD96F4B7BF}"/>
          </ac:spMkLst>
        </pc:spChg>
      </pc:sldChg>
      <pc:sldChg chg="del">
        <pc:chgData name="Vickers, Libby" userId="e250baef-1418-4325-b620-0f9540a0387b" providerId="ADAL" clId="{A163E055-42D3-4A8B-97AD-16550665DCF3}" dt="2024-08-13T22:38:41.848" v="2374" actId="2696"/>
        <pc:sldMkLst>
          <pc:docMk/>
          <pc:sldMk cId="3047164140" sldId="1784"/>
        </pc:sldMkLst>
      </pc:sldChg>
      <pc:sldChg chg="addSp delSp modSp mod modAnim modNotesTx">
        <pc:chgData name="Vickers, Libby" userId="e250baef-1418-4325-b620-0f9540a0387b" providerId="ADAL" clId="{A163E055-42D3-4A8B-97AD-16550665DCF3}" dt="2024-08-14T00:59:08.291" v="2491" actId="20577"/>
        <pc:sldMkLst>
          <pc:docMk/>
          <pc:sldMk cId="958254347" sldId="1812"/>
        </pc:sldMkLst>
        <pc:spChg chg="mod">
          <ac:chgData name="Vickers, Libby" userId="e250baef-1418-4325-b620-0f9540a0387b" providerId="ADAL" clId="{A163E055-42D3-4A8B-97AD-16550665DCF3}" dt="2024-08-13T21:16:23.705" v="1309" actId="1038"/>
          <ac:spMkLst>
            <pc:docMk/>
            <pc:sldMk cId="958254347" sldId="1812"/>
            <ac:spMk id="4" creationId="{585D7DC0-7291-AE30-2200-1AA82DC9287E}"/>
          </ac:spMkLst>
        </pc:spChg>
        <pc:spChg chg="mod">
          <ac:chgData name="Vickers, Libby" userId="e250baef-1418-4325-b620-0f9540a0387b" providerId="ADAL" clId="{A163E055-42D3-4A8B-97AD-16550665DCF3}" dt="2024-08-13T21:16:14.874" v="1300" actId="1037"/>
          <ac:spMkLst>
            <pc:docMk/>
            <pc:sldMk cId="958254347" sldId="1812"/>
            <ac:spMk id="5" creationId="{9778847B-3FEB-08A3-9186-647A86B1C2F7}"/>
          </ac:spMkLst>
        </pc:spChg>
        <pc:spChg chg="mod">
          <ac:chgData name="Vickers, Libby" userId="e250baef-1418-4325-b620-0f9540a0387b" providerId="ADAL" clId="{A163E055-42D3-4A8B-97AD-16550665DCF3}" dt="2024-08-13T21:13:16.509" v="1265" actId="164"/>
          <ac:spMkLst>
            <pc:docMk/>
            <pc:sldMk cId="958254347" sldId="1812"/>
            <ac:spMk id="15" creationId="{EAEEE240-4CFC-B3E9-9348-1404A3077A7A}"/>
          </ac:spMkLst>
        </pc:spChg>
        <pc:spChg chg="del mod topLvl">
          <ac:chgData name="Vickers, Libby" userId="e250baef-1418-4325-b620-0f9540a0387b" providerId="ADAL" clId="{A163E055-42D3-4A8B-97AD-16550665DCF3}" dt="2024-08-13T17:41:50.614" v="819" actId="478"/>
          <ac:spMkLst>
            <pc:docMk/>
            <pc:sldMk cId="958254347" sldId="1812"/>
            <ac:spMk id="17" creationId="{20C8A87C-E782-C11D-5BC9-2988271A7958}"/>
          </ac:spMkLst>
        </pc:spChg>
        <pc:spChg chg="add mod">
          <ac:chgData name="Vickers, Libby" userId="e250baef-1418-4325-b620-0f9540a0387b" providerId="ADAL" clId="{A163E055-42D3-4A8B-97AD-16550665DCF3}" dt="2024-08-14T00:59:08.291" v="2491" actId="20577"/>
          <ac:spMkLst>
            <pc:docMk/>
            <pc:sldMk cId="958254347" sldId="1812"/>
            <ac:spMk id="20" creationId="{0834F178-B3EF-B30B-DA95-C0C897217CAC}"/>
          </ac:spMkLst>
        </pc:spChg>
        <pc:spChg chg="add mod">
          <ac:chgData name="Vickers, Libby" userId="e250baef-1418-4325-b620-0f9540a0387b" providerId="ADAL" clId="{A163E055-42D3-4A8B-97AD-16550665DCF3}" dt="2024-08-14T00:46:06.642" v="2383" actId="20577"/>
          <ac:spMkLst>
            <pc:docMk/>
            <pc:sldMk cId="958254347" sldId="1812"/>
            <ac:spMk id="21" creationId="{99455451-F4CF-30AC-B051-4F77A74EBE27}"/>
          </ac:spMkLst>
        </pc:spChg>
        <pc:spChg chg="add mod">
          <ac:chgData name="Vickers, Libby" userId="e250baef-1418-4325-b620-0f9540a0387b" providerId="ADAL" clId="{A163E055-42D3-4A8B-97AD-16550665DCF3}" dt="2024-08-14T00:58:58.181" v="2483" actId="20577"/>
          <ac:spMkLst>
            <pc:docMk/>
            <pc:sldMk cId="958254347" sldId="1812"/>
            <ac:spMk id="22" creationId="{07067C1A-95E9-CA8B-A8BB-08D173880E91}"/>
          </ac:spMkLst>
        </pc:spChg>
        <pc:spChg chg="add del mod">
          <ac:chgData name="Vickers, Libby" userId="e250baef-1418-4325-b620-0f9540a0387b" providerId="ADAL" clId="{A163E055-42D3-4A8B-97AD-16550665DCF3}" dt="2024-08-13T21:09:01.693" v="1074" actId="21"/>
          <ac:spMkLst>
            <pc:docMk/>
            <pc:sldMk cId="958254347" sldId="1812"/>
            <ac:spMk id="25" creationId="{FB0D3107-0180-700D-D836-1AD45F57FD8C}"/>
          </ac:spMkLst>
        </pc:spChg>
        <pc:spChg chg="add mod">
          <ac:chgData name="Vickers, Libby" userId="e250baef-1418-4325-b620-0f9540a0387b" providerId="ADAL" clId="{A163E055-42D3-4A8B-97AD-16550665DCF3}" dt="2024-08-13T21:13:24.775" v="1266" actId="164"/>
          <ac:spMkLst>
            <pc:docMk/>
            <pc:sldMk cId="958254347" sldId="1812"/>
            <ac:spMk id="26" creationId="{D444DD85-350E-C268-0F36-44CFA95192F2}"/>
          </ac:spMkLst>
        </pc:spChg>
        <pc:spChg chg="add mod">
          <ac:chgData name="Vickers, Libby" userId="e250baef-1418-4325-b620-0f9540a0387b" providerId="ADAL" clId="{A163E055-42D3-4A8B-97AD-16550665DCF3}" dt="2024-08-13T21:17:05.179" v="1313" actId="20577"/>
          <ac:spMkLst>
            <pc:docMk/>
            <pc:sldMk cId="958254347" sldId="1812"/>
            <ac:spMk id="27" creationId="{FB0D3107-0180-700D-D836-1AD45F57FD8C}"/>
          </ac:spMkLst>
        </pc:spChg>
        <pc:spChg chg="add del mod">
          <ac:chgData name="Vickers, Libby" userId="e250baef-1418-4325-b620-0f9540a0387b" providerId="ADAL" clId="{A163E055-42D3-4A8B-97AD-16550665DCF3}" dt="2024-08-13T21:12:37.517" v="1260" actId="478"/>
          <ac:spMkLst>
            <pc:docMk/>
            <pc:sldMk cId="958254347" sldId="1812"/>
            <ac:spMk id="28" creationId="{8B734C4A-F4FD-6054-57B7-3A359B282352}"/>
          </ac:spMkLst>
        </pc:spChg>
        <pc:spChg chg="add mod">
          <ac:chgData name="Vickers, Libby" userId="e250baef-1418-4325-b620-0f9540a0387b" providerId="ADAL" clId="{A163E055-42D3-4A8B-97AD-16550665DCF3}" dt="2024-08-14T00:56:18.083" v="2457" actId="20577"/>
          <ac:spMkLst>
            <pc:docMk/>
            <pc:sldMk cId="958254347" sldId="1812"/>
            <ac:spMk id="31" creationId="{09C225D2-6C2A-1F46-EFDF-27F0EB1C4302}"/>
          </ac:spMkLst>
        </pc:spChg>
        <pc:grpChg chg="mod">
          <ac:chgData name="Vickers, Libby" userId="e250baef-1418-4325-b620-0f9540a0387b" providerId="ADAL" clId="{A163E055-42D3-4A8B-97AD-16550665DCF3}" dt="2024-08-13T21:13:24.775" v="1266" actId="164"/>
          <ac:grpSpMkLst>
            <pc:docMk/>
            <pc:sldMk cId="958254347" sldId="1812"/>
            <ac:grpSpMk id="3" creationId="{6C6A7D36-6909-2A77-C5A6-70D65B835735}"/>
          </ac:grpSpMkLst>
        </pc:grpChg>
        <pc:grpChg chg="mod">
          <ac:chgData name="Vickers, Libby" userId="e250baef-1418-4325-b620-0f9540a0387b" providerId="ADAL" clId="{A163E055-42D3-4A8B-97AD-16550665DCF3}" dt="2024-08-13T21:13:16.509" v="1265" actId="164"/>
          <ac:grpSpMkLst>
            <pc:docMk/>
            <pc:sldMk cId="958254347" sldId="1812"/>
            <ac:grpSpMk id="16" creationId="{77C9AE85-48AC-48AB-63E0-D00976F361EC}"/>
          </ac:grpSpMkLst>
        </pc:grpChg>
        <pc:grpChg chg="del">
          <ac:chgData name="Vickers, Libby" userId="e250baef-1418-4325-b620-0f9540a0387b" providerId="ADAL" clId="{A163E055-42D3-4A8B-97AD-16550665DCF3}" dt="2024-08-13T17:41:32.364" v="814" actId="165"/>
          <ac:grpSpMkLst>
            <pc:docMk/>
            <pc:sldMk cId="958254347" sldId="1812"/>
            <ac:grpSpMk id="18" creationId="{8950E70C-5599-1926-32E2-795E36F6A954}"/>
          </ac:grpSpMkLst>
        </pc:grpChg>
        <pc:grpChg chg="add mod">
          <ac:chgData name="Vickers, Libby" userId="e250baef-1418-4325-b620-0f9540a0387b" providerId="ADAL" clId="{A163E055-42D3-4A8B-97AD-16550665DCF3}" dt="2024-08-13T21:03:02.979" v="870" actId="164"/>
          <ac:grpSpMkLst>
            <pc:docMk/>
            <pc:sldMk cId="958254347" sldId="1812"/>
            <ac:grpSpMk id="23" creationId="{13D39223-D337-C8B5-721A-A3ED6B7215BA}"/>
          </ac:grpSpMkLst>
        </pc:grpChg>
        <pc:grpChg chg="add mod">
          <ac:chgData name="Vickers, Libby" userId="e250baef-1418-4325-b620-0f9540a0387b" providerId="ADAL" clId="{A163E055-42D3-4A8B-97AD-16550665DCF3}" dt="2024-08-13T21:17:44.457" v="1321" actId="1076"/>
          <ac:grpSpMkLst>
            <pc:docMk/>
            <pc:sldMk cId="958254347" sldId="1812"/>
            <ac:grpSpMk id="24" creationId="{42850371-5306-293F-5E28-20DCEFE1E1A8}"/>
          </ac:grpSpMkLst>
        </pc:grpChg>
        <pc:grpChg chg="add mod">
          <ac:chgData name="Vickers, Libby" userId="e250baef-1418-4325-b620-0f9540a0387b" providerId="ADAL" clId="{A163E055-42D3-4A8B-97AD-16550665DCF3}" dt="2024-08-13T21:13:16.509" v="1265" actId="164"/>
          <ac:grpSpMkLst>
            <pc:docMk/>
            <pc:sldMk cId="958254347" sldId="1812"/>
            <ac:grpSpMk id="29" creationId="{78191F3D-C1F1-8B45-4300-392A34658177}"/>
          </ac:grpSpMkLst>
        </pc:grpChg>
        <pc:grpChg chg="add mod ord">
          <ac:chgData name="Vickers, Libby" userId="e250baef-1418-4325-b620-0f9540a0387b" providerId="ADAL" clId="{A163E055-42D3-4A8B-97AD-16550665DCF3}" dt="2024-08-13T21:15:35.918" v="1280" actId="164"/>
          <ac:grpSpMkLst>
            <pc:docMk/>
            <pc:sldMk cId="958254347" sldId="1812"/>
            <ac:grpSpMk id="30" creationId="{1A202831-B5D6-7830-9D44-F1EC930D2C7D}"/>
          </ac:grpSpMkLst>
        </pc:grpChg>
        <pc:grpChg chg="add mod ord">
          <ac:chgData name="Vickers, Libby" userId="e250baef-1418-4325-b620-0f9540a0387b" providerId="ADAL" clId="{A163E055-42D3-4A8B-97AD-16550665DCF3}" dt="2024-08-13T21:16:01.277" v="1285" actId="1076"/>
          <ac:grpSpMkLst>
            <pc:docMk/>
            <pc:sldMk cId="958254347" sldId="1812"/>
            <ac:grpSpMk id="32" creationId="{2D56E941-A09C-EE8F-18FB-996B887873B2}"/>
          </ac:grpSpMkLst>
        </pc:grpChg>
        <pc:picChg chg="mod">
          <ac:chgData name="Vickers, Libby" userId="e250baef-1418-4325-b620-0f9540a0387b" providerId="ADAL" clId="{A163E055-42D3-4A8B-97AD-16550665DCF3}" dt="2024-08-13T21:13:16.509" v="1265" actId="164"/>
          <ac:picMkLst>
            <pc:docMk/>
            <pc:sldMk cId="958254347" sldId="1812"/>
            <ac:picMk id="2" creationId="{D254D7B6-0823-25E2-EB82-5C858735A86A}"/>
          </ac:picMkLst>
        </pc:picChg>
        <pc:picChg chg="add del mod">
          <ac:chgData name="Vickers, Libby" userId="e250baef-1418-4325-b620-0f9540a0387b" providerId="ADAL" clId="{A163E055-42D3-4A8B-97AD-16550665DCF3}" dt="2024-08-13T17:33:02.233" v="809" actId="478"/>
          <ac:picMkLst>
            <pc:docMk/>
            <pc:sldMk cId="958254347" sldId="1812"/>
            <ac:picMk id="8" creationId="{1B6CCEB6-D39B-0514-B5EA-3465AFF5E932}"/>
          </ac:picMkLst>
        </pc:picChg>
        <pc:picChg chg="add mod">
          <ac:chgData name="Vickers, Libby" userId="e250baef-1418-4325-b620-0f9540a0387b" providerId="ADAL" clId="{A163E055-42D3-4A8B-97AD-16550665DCF3}" dt="2024-08-13T21:13:24.775" v="1266" actId="164"/>
          <ac:picMkLst>
            <pc:docMk/>
            <pc:sldMk cId="958254347" sldId="1812"/>
            <ac:picMk id="11" creationId="{5CB87813-BC73-70D1-8002-01B63B94C144}"/>
          </ac:picMkLst>
        </pc:picChg>
        <pc:picChg chg="mod">
          <ac:chgData name="Vickers, Libby" userId="e250baef-1418-4325-b620-0f9540a0387b" providerId="ADAL" clId="{A163E055-42D3-4A8B-97AD-16550665DCF3}" dt="2024-08-13T21:13:16.509" v="1265" actId="164"/>
          <ac:picMkLst>
            <pc:docMk/>
            <pc:sldMk cId="958254347" sldId="1812"/>
            <ac:picMk id="12" creationId="{A020A4AC-06AC-0AD5-AB60-450961B3E0FD}"/>
          </ac:picMkLst>
        </pc:picChg>
        <pc:picChg chg="del mod topLvl">
          <ac:chgData name="Vickers, Libby" userId="e250baef-1418-4325-b620-0f9540a0387b" providerId="ADAL" clId="{A163E055-42D3-4A8B-97AD-16550665DCF3}" dt="2024-08-13T17:41:50.614" v="819" actId="478"/>
          <ac:picMkLst>
            <pc:docMk/>
            <pc:sldMk cId="958254347" sldId="1812"/>
            <ac:picMk id="14" creationId="{6B8009BD-9606-9B63-508B-CDB804D9E6FC}"/>
          </ac:picMkLst>
        </pc:picChg>
        <pc:picChg chg="add mod">
          <ac:chgData name="Vickers, Libby" userId="e250baef-1418-4325-b620-0f9540a0387b" providerId="ADAL" clId="{A163E055-42D3-4A8B-97AD-16550665DCF3}" dt="2024-08-13T21:03:02.979" v="870" actId="164"/>
          <ac:picMkLst>
            <pc:docMk/>
            <pc:sldMk cId="958254347" sldId="1812"/>
            <ac:picMk id="19" creationId="{22C0CBD9-B2C4-9EBA-0CD7-130FFBC1CFA5}"/>
          </ac:picMkLst>
        </pc:picChg>
      </pc:sldChg>
      <pc:sldChg chg="addSp modSp mod modAnim">
        <pc:chgData name="Vickers, Libby" userId="e250baef-1418-4325-b620-0f9540a0387b" providerId="ADAL" clId="{A163E055-42D3-4A8B-97AD-16550665DCF3}" dt="2024-08-14T01:04:38.730" v="2532" actId="167"/>
        <pc:sldMkLst>
          <pc:docMk/>
          <pc:sldMk cId="2506262854" sldId="1819"/>
        </pc:sldMkLst>
        <pc:spChg chg="add mod">
          <ac:chgData name="Vickers, Libby" userId="e250baef-1418-4325-b620-0f9540a0387b" providerId="ADAL" clId="{A163E055-42D3-4A8B-97AD-16550665DCF3}" dt="2024-08-14T01:04:29.608" v="2531" actId="164"/>
          <ac:spMkLst>
            <pc:docMk/>
            <pc:sldMk cId="2506262854" sldId="1819"/>
            <ac:spMk id="2" creationId="{72DE59F6-7E06-317D-3AF7-37B23CD3B264}"/>
          </ac:spMkLst>
        </pc:spChg>
        <pc:grpChg chg="add mod ord">
          <ac:chgData name="Vickers, Libby" userId="e250baef-1418-4325-b620-0f9540a0387b" providerId="ADAL" clId="{A163E055-42D3-4A8B-97AD-16550665DCF3}" dt="2024-08-14T01:04:38.730" v="2532" actId="167"/>
          <ac:grpSpMkLst>
            <pc:docMk/>
            <pc:sldMk cId="2506262854" sldId="1819"/>
            <ac:grpSpMk id="3" creationId="{18E6EB62-08E4-776F-84A1-EB24E57542BD}"/>
          </ac:grpSpMkLst>
        </pc:grpChg>
        <pc:picChg chg="mod">
          <ac:chgData name="Vickers, Libby" userId="e250baef-1418-4325-b620-0f9540a0387b" providerId="ADAL" clId="{A163E055-42D3-4A8B-97AD-16550665DCF3}" dt="2024-08-14T01:04:29.608" v="2531" actId="164"/>
          <ac:picMkLst>
            <pc:docMk/>
            <pc:sldMk cId="2506262854" sldId="1819"/>
            <ac:picMk id="5" creationId="{5BA7897A-A4DF-EE11-6DFC-C84D5D21A57E}"/>
          </ac:picMkLst>
        </pc:picChg>
      </pc:sldChg>
      <pc:sldChg chg="addSp modSp mod">
        <pc:chgData name="Vickers, Libby" userId="e250baef-1418-4325-b620-0f9540a0387b" providerId="ADAL" clId="{A163E055-42D3-4A8B-97AD-16550665DCF3}" dt="2024-08-14T01:03:51.670" v="2530" actId="166"/>
        <pc:sldMkLst>
          <pc:docMk/>
          <pc:sldMk cId="1905958371" sldId="1820"/>
        </pc:sldMkLst>
        <pc:spChg chg="add mod">
          <ac:chgData name="Vickers, Libby" userId="e250baef-1418-4325-b620-0f9540a0387b" providerId="ADAL" clId="{A163E055-42D3-4A8B-97AD-16550665DCF3}" dt="2024-08-14T01:03:45.058" v="2529" actId="14100"/>
          <ac:spMkLst>
            <pc:docMk/>
            <pc:sldMk cId="1905958371" sldId="1820"/>
            <ac:spMk id="2" creationId="{35CA441D-FF22-4B76-20E3-C213684A8064}"/>
          </ac:spMkLst>
        </pc:spChg>
        <pc:spChg chg="ord">
          <ac:chgData name="Vickers, Libby" userId="e250baef-1418-4325-b620-0f9540a0387b" providerId="ADAL" clId="{A163E055-42D3-4A8B-97AD-16550665DCF3}" dt="2024-08-14T01:03:51.670" v="2530" actId="166"/>
          <ac:spMkLst>
            <pc:docMk/>
            <pc:sldMk cId="1905958371" sldId="1820"/>
            <ac:spMk id="10" creationId="{3E0EB58E-F641-3EED-8D0F-C39203DBC3D1}"/>
          </ac:spMkLst>
        </pc:spChg>
      </pc:sldChg>
      <pc:sldChg chg="addSp modSp mod modNotesTx">
        <pc:chgData name="Vickers, Libby" userId="e250baef-1418-4325-b620-0f9540a0387b" providerId="ADAL" clId="{A163E055-42D3-4A8B-97AD-16550665DCF3}" dt="2024-10-21T17:26:35.125" v="3363" actId="20577"/>
        <pc:sldMkLst>
          <pc:docMk/>
          <pc:sldMk cId="3142595848" sldId="1822"/>
        </pc:sldMkLst>
        <pc:spChg chg="add mod">
          <ac:chgData name="Vickers, Libby" userId="e250baef-1418-4325-b620-0f9540a0387b" providerId="ADAL" clId="{A163E055-42D3-4A8B-97AD-16550665DCF3}" dt="2024-08-13T21:35:35.654" v="1558" actId="164"/>
          <ac:spMkLst>
            <pc:docMk/>
            <pc:sldMk cId="3142595848" sldId="1822"/>
            <ac:spMk id="14" creationId="{3C797E4D-4036-2BF4-8E30-D383A7940D8F}"/>
          </ac:spMkLst>
        </pc:spChg>
        <pc:spChg chg="add mod">
          <ac:chgData name="Vickers, Libby" userId="e250baef-1418-4325-b620-0f9540a0387b" providerId="ADAL" clId="{A163E055-42D3-4A8B-97AD-16550665DCF3}" dt="2024-08-13T21:35:35.654" v="1558" actId="164"/>
          <ac:spMkLst>
            <pc:docMk/>
            <pc:sldMk cId="3142595848" sldId="1822"/>
            <ac:spMk id="15" creationId="{1D94FAE2-C6E3-FA68-8013-925BC2FE55E8}"/>
          </ac:spMkLst>
        </pc:spChg>
        <pc:spChg chg="add mod">
          <ac:chgData name="Vickers, Libby" userId="e250baef-1418-4325-b620-0f9540a0387b" providerId="ADAL" clId="{A163E055-42D3-4A8B-97AD-16550665DCF3}" dt="2024-08-13T21:35:35.654" v="1558" actId="164"/>
          <ac:spMkLst>
            <pc:docMk/>
            <pc:sldMk cId="3142595848" sldId="1822"/>
            <ac:spMk id="16" creationId="{9C8CF685-A93C-2E3B-FDF5-E0543DC5E4B1}"/>
          </ac:spMkLst>
        </pc:spChg>
        <pc:spChg chg="add mod">
          <ac:chgData name="Vickers, Libby" userId="e250baef-1418-4325-b620-0f9540a0387b" providerId="ADAL" clId="{A163E055-42D3-4A8B-97AD-16550665DCF3}" dt="2024-08-14T00:46:43.335" v="2389" actId="20577"/>
          <ac:spMkLst>
            <pc:docMk/>
            <pc:sldMk cId="3142595848" sldId="1822"/>
            <ac:spMk id="17" creationId="{C5D9051A-D992-AB65-CF7C-6AF6FB4B4570}"/>
          </ac:spMkLst>
        </pc:spChg>
        <pc:grpChg chg="mod">
          <ac:chgData name="Vickers, Libby" userId="e250baef-1418-4325-b620-0f9540a0387b" providerId="ADAL" clId="{A163E055-42D3-4A8B-97AD-16550665DCF3}" dt="2024-08-13T21:35:35.654" v="1558" actId="164"/>
          <ac:grpSpMkLst>
            <pc:docMk/>
            <pc:sldMk cId="3142595848" sldId="1822"/>
            <ac:grpSpMk id="9" creationId="{2A6BE11C-E362-C00A-6701-D870359A7073}"/>
          </ac:grpSpMkLst>
        </pc:grpChg>
        <pc:grpChg chg="add mod ord">
          <ac:chgData name="Vickers, Libby" userId="e250baef-1418-4325-b620-0f9540a0387b" providerId="ADAL" clId="{A163E055-42D3-4A8B-97AD-16550665DCF3}" dt="2024-08-13T21:36:03.692" v="1561" actId="167"/>
          <ac:grpSpMkLst>
            <pc:docMk/>
            <pc:sldMk cId="3142595848" sldId="1822"/>
            <ac:grpSpMk id="18" creationId="{2C2FC345-A77A-50E3-1DD2-B63932F6860B}"/>
          </ac:grpSpMkLst>
        </pc:grpChg>
        <pc:picChg chg="add mod">
          <ac:chgData name="Vickers, Libby" userId="e250baef-1418-4325-b620-0f9540a0387b" providerId="ADAL" clId="{A163E055-42D3-4A8B-97AD-16550665DCF3}" dt="2024-08-13T21:35:35.654" v="1558" actId="164"/>
          <ac:picMkLst>
            <pc:docMk/>
            <pc:sldMk cId="3142595848" sldId="1822"/>
            <ac:picMk id="13" creationId="{1A3109FD-6C82-ACBC-CA32-79C005CA4655}"/>
          </ac:picMkLst>
        </pc:picChg>
      </pc:sldChg>
      <pc:sldChg chg="addSp delSp modSp mod delAnim modAnim modNotesTx">
        <pc:chgData name="Vickers, Libby" userId="e250baef-1418-4325-b620-0f9540a0387b" providerId="ADAL" clId="{A163E055-42D3-4A8B-97AD-16550665DCF3}" dt="2024-08-14T00:46:51.677" v="2391" actId="20577"/>
        <pc:sldMkLst>
          <pc:docMk/>
          <pc:sldMk cId="426465588" sldId="1824"/>
        </pc:sldMkLst>
        <pc:spChg chg="mod ord">
          <ac:chgData name="Vickers, Libby" userId="e250baef-1418-4325-b620-0f9540a0387b" providerId="ADAL" clId="{A163E055-42D3-4A8B-97AD-16550665DCF3}" dt="2024-08-13T21:45:59.414" v="1656" actId="1076"/>
          <ac:spMkLst>
            <pc:docMk/>
            <pc:sldMk cId="426465588" sldId="1824"/>
            <ac:spMk id="5" creationId="{DE67052A-9295-3A58-3BE6-C69ABC98C84E}"/>
          </ac:spMkLst>
        </pc:spChg>
        <pc:spChg chg="del">
          <ac:chgData name="Vickers, Libby" userId="e250baef-1418-4325-b620-0f9540a0387b" providerId="ADAL" clId="{A163E055-42D3-4A8B-97AD-16550665DCF3}" dt="2024-08-13T21:37:53.691" v="1573" actId="478"/>
          <ac:spMkLst>
            <pc:docMk/>
            <pc:sldMk cId="426465588" sldId="1824"/>
            <ac:spMk id="7" creationId="{78A8DBDF-64D9-8AAA-3971-3FB98DC33F9E}"/>
          </ac:spMkLst>
        </pc:spChg>
        <pc:spChg chg="del mod">
          <ac:chgData name="Vickers, Libby" userId="e250baef-1418-4325-b620-0f9540a0387b" providerId="ADAL" clId="{A163E055-42D3-4A8B-97AD-16550665DCF3}" dt="2024-08-13T21:43:52.290" v="1647" actId="478"/>
          <ac:spMkLst>
            <pc:docMk/>
            <pc:sldMk cId="426465588" sldId="1824"/>
            <ac:spMk id="9" creationId="{F228AC69-656A-09B9-47DD-B7DA4A48C214}"/>
          </ac:spMkLst>
        </pc:spChg>
        <pc:spChg chg="del mod">
          <ac:chgData name="Vickers, Libby" userId="e250baef-1418-4325-b620-0f9540a0387b" providerId="ADAL" clId="{A163E055-42D3-4A8B-97AD-16550665DCF3}" dt="2024-08-13T21:44:33.753" v="1652" actId="478"/>
          <ac:spMkLst>
            <pc:docMk/>
            <pc:sldMk cId="426465588" sldId="1824"/>
            <ac:spMk id="15" creationId="{6EB07BC4-CEB5-4FBC-310D-C7590AC537F1}"/>
          </ac:spMkLst>
        </pc:spChg>
        <pc:spChg chg="mod">
          <ac:chgData name="Vickers, Libby" userId="e250baef-1418-4325-b620-0f9540a0387b" providerId="ADAL" clId="{A163E055-42D3-4A8B-97AD-16550665DCF3}" dt="2024-08-13T21:36:44.358" v="1565"/>
          <ac:spMkLst>
            <pc:docMk/>
            <pc:sldMk cId="426465588" sldId="1824"/>
            <ac:spMk id="21" creationId="{7E058507-04D2-463D-155F-4FF8BBEAE7EA}"/>
          </ac:spMkLst>
        </pc:spChg>
        <pc:spChg chg="mod">
          <ac:chgData name="Vickers, Libby" userId="e250baef-1418-4325-b620-0f9540a0387b" providerId="ADAL" clId="{A163E055-42D3-4A8B-97AD-16550665DCF3}" dt="2024-08-13T21:36:44.358" v="1565"/>
          <ac:spMkLst>
            <pc:docMk/>
            <pc:sldMk cId="426465588" sldId="1824"/>
            <ac:spMk id="22" creationId="{A0CE4783-F76C-3608-7380-B54D9B63419C}"/>
          </ac:spMkLst>
        </pc:spChg>
        <pc:spChg chg="mod">
          <ac:chgData name="Vickers, Libby" userId="e250baef-1418-4325-b620-0f9540a0387b" providerId="ADAL" clId="{A163E055-42D3-4A8B-97AD-16550665DCF3}" dt="2024-08-13T21:36:44.358" v="1565"/>
          <ac:spMkLst>
            <pc:docMk/>
            <pc:sldMk cId="426465588" sldId="1824"/>
            <ac:spMk id="23" creationId="{10773D10-ADA2-2D0C-63FD-DA7D45292593}"/>
          </ac:spMkLst>
        </pc:spChg>
        <pc:spChg chg="mod">
          <ac:chgData name="Vickers, Libby" userId="e250baef-1418-4325-b620-0f9540a0387b" providerId="ADAL" clId="{A163E055-42D3-4A8B-97AD-16550665DCF3}" dt="2024-08-13T21:36:44.358" v="1565"/>
          <ac:spMkLst>
            <pc:docMk/>
            <pc:sldMk cId="426465588" sldId="1824"/>
            <ac:spMk id="24" creationId="{55B8945E-5AB2-99D5-6ACE-EF5036A5DE36}"/>
          </ac:spMkLst>
        </pc:spChg>
        <pc:spChg chg="mod">
          <ac:chgData name="Vickers, Libby" userId="e250baef-1418-4325-b620-0f9540a0387b" providerId="ADAL" clId="{A163E055-42D3-4A8B-97AD-16550665DCF3}" dt="2024-08-13T21:36:44.358" v="1565"/>
          <ac:spMkLst>
            <pc:docMk/>
            <pc:sldMk cId="426465588" sldId="1824"/>
            <ac:spMk id="27" creationId="{AF501D5E-16B7-82E5-6141-8658586723ED}"/>
          </ac:spMkLst>
        </pc:spChg>
        <pc:spChg chg="add mod">
          <ac:chgData name="Vickers, Libby" userId="e250baef-1418-4325-b620-0f9540a0387b" providerId="ADAL" clId="{A163E055-42D3-4A8B-97AD-16550665DCF3}" dt="2024-08-13T21:42:32.402" v="1635" actId="14100"/>
          <ac:spMkLst>
            <pc:docMk/>
            <pc:sldMk cId="426465588" sldId="1824"/>
            <ac:spMk id="29" creationId="{6A67FA1F-F3CE-C30F-9B38-AD17F9508206}"/>
          </ac:spMkLst>
        </pc:spChg>
        <pc:spChg chg="add mod">
          <ac:chgData name="Vickers, Libby" userId="e250baef-1418-4325-b620-0f9540a0387b" providerId="ADAL" clId="{A163E055-42D3-4A8B-97AD-16550665DCF3}" dt="2024-08-14T00:46:51.677" v="2391" actId="20577"/>
          <ac:spMkLst>
            <pc:docMk/>
            <pc:sldMk cId="426465588" sldId="1824"/>
            <ac:spMk id="30" creationId="{A394A5A2-FBCD-FD5B-0667-02C058B130B2}"/>
          </ac:spMkLst>
        </pc:spChg>
        <pc:spChg chg="add mod">
          <ac:chgData name="Vickers, Libby" userId="e250baef-1418-4325-b620-0f9540a0387b" providerId="ADAL" clId="{A163E055-42D3-4A8B-97AD-16550665DCF3}" dt="2024-08-13T21:42:18.508" v="1633" actId="164"/>
          <ac:spMkLst>
            <pc:docMk/>
            <pc:sldMk cId="426465588" sldId="1824"/>
            <ac:spMk id="31" creationId="{DF6EB4E2-0DBA-0AD8-8D00-B38602FC8971}"/>
          </ac:spMkLst>
        </pc:spChg>
        <pc:spChg chg="add mod">
          <ac:chgData name="Vickers, Libby" userId="e250baef-1418-4325-b620-0f9540a0387b" providerId="ADAL" clId="{A163E055-42D3-4A8B-97AD-16550665DCF3}" dt="2024-08-13T21:42:18.508" v="1633" actId="164"/>
          <ac:spMkLst>
            <pc:docMk/>
            <pc:sldMk cId="426465588" sldId="1824"/>
            <ac:spMk id="32" creationId="{6FE2D2E7-FE2D-3442-D516-4A6F3F4AC282}"/>
          </ac:spMkLst>
        </pc:spChg>
        <pc:spChg chg="add mod">
          <ac:chgData name="Vickers, Libby" userId="e250baef-1418-4325-b620-0f9540a0387b" providerId="ADAL" clId="{A163E055-42D3-4A8B-97AD-16550665DCF3}" dt="2024-08-13T21:42:25.227" v="1634" actId="1076"/>
          <ac:spMkLst>
            <pc:docMk/>
            <pc:sldMk cId="426465588" sldId="1824"/>
            <ac:spMk id="33" creationId="{1A827824-5953-7B9C-7C5B-929F8A004157}"/>
          </ac:spMkLst>
        </pc:spChg>
        <pc:grpChg chg="del mod ord">
          <ac:chgData name="Vickers, Libby" userId="e250baef-1418-4325-b620-0f9540a0387b" providerId="ADAL" clId="{A163E055-42D3-4A8B-97AD-16550665DCF3}" dt="2024-08-13T21:43:52.290" v="1647" actId="478"/>
          <ac:grpSpMkLst>
            <pc:docMk/>
            <pc:sldMk cId="426465588" sldId="1824"/>
            <ac:grpSpMk id="3" creationId="{CAB77CA1-6871-2F9A-DFB6-96342FE3B9D7}"/>
          </ac:grpSpMkLst>
        </pc:grpChg>
        <pc:grpChg chg="add mod ord">
          <ac:chgData name="Vickers, Libby" userId="e250baef-1418-4325-b620-0f9540a0387b" providerId="ADAL" clId="{A163E055-42D3-4A8B-97AD-16550665DCF3}" dt="2024-08-13T21:43:10.494" v="1643" actId="1076"/>
          <ac:grpSpMkLst>
            <pc:docMk/>
            <pc:sldMk cId="426465588" sldId="1824"/>
            <ac:grpSpMk id="8" creationId="{9421A7E1-6AED-48DE-F429-7CEEFE0D9BFE}"/>
          </ac:grpSpMkLst>
        </pc:grpChg>
        <pc:grpChg chg="del">
          <ac:chgData name="Vickers, Libby" userId="e250baef-1418-4325-b620-0f9540a0387b" providerId="ADAL" clId="{A163E055-42D3-4A8B-97AD-16550665DCF3}" dt="2024-08-13T21:36:42.424" v="1564" actId="478"/>
          <ac:grpSpMkLst>
            <pc:docMk/>
            <pc:sldMk cId="426465588" sldId="1824"/>
            <ac:grpSpMk id="10" creationId="{3D9CC99F-20C9-256B-10E8-68633FCC3301}"/>
          </ac:grpSpMkLst>
        </pc:grpChg>
        <pc:grpChg chg="mod">
          <ac:chgData name="Vickers, Libby" userId="e250baef-1418-4325-b620-0f9540a0387b" providerId="ADAL" clId="{A163E055-42D3-4A8B-97AD-16550665DCF3}" dt="2024-08-13T21:36:44.358" v="1565"/>
          <ac:grpSpMkLst>
            <pc:docMk/>
            <pc:sldMk cId="426465588" sldId="1824"/>
            <ac:grpSpMk id="18" creationId="{6122E0FF-EFF9-9E71-6BFF-8EF53B8601E9}"/>
          </ac:grpSpMkLst>
        </pc:grpChg>
        <pc:grpChg chg="add mod">
          <ac:chgData name="Vickers, Libby" userId="e250baef-1418-4325-b620-0f9540a0387b" providerId="ADAL" clId="{A163E055-42D3-4A8B-97AD-16550665DCF3}" dt="2024-08-13T21:45:06.974" v="1653" actId="1076"/>
          <ac:grpSpMkLst>
            <pc:docMk/>
            <pc:sldMk cId="426465588" sldId="1824"/>
            <ac:grpSpMk id="34" creationId="{A5145A30-CC10-3179-59EB-8DC2C1ADBC56}"/>
          </ac:grpSpMkLst>
        </pc:grpChg>
        <pc:picChg chg="del mod">
          <ac:chgData name="Vickers, Libby" userId="e250baef-1418-4325-b620-0f9540a0387b" providerId="ADAL" clId="{A163E055-42D3-4A8B-97AD-16550665DCF3}" dt="2024-08-13T21:41:56.853" v="1632" actId="478"/>
          <ac:picMkLst>
            <pc:docMk/>
            <pc:sldMk cId="426465588" sldId="1824"/>
            <ac:picMk id="19" creationId="{BB62C8CB-8017-F666-9833-2AE2C2293A18}"/>
          </ac:picMkLst>
        </pc:picChg>
        <pc:picChg chg="mod">
          <ac:chgData name="Vickers, Libby" userId="e250baef-1418-4325-b620-0f9540a0387b" providerId="ADAL" clId="{A163E055-42D3-4A8B-97AD-16550665DCF3}" dt="2024-08-13T21:36:44.358" v="1565"/>
          <ac:picMkLst>
            <pc:docMk/>
            <pc:sldMk cId="426465588" sldId="1824"/>
            <ac:picMk id="20" creationId="{66C4CB7A-E1D6-8C18-30BF-F92E55D511B7}"/>
          </ac:picMkLst>
        </pc:picChg>
        <pc:picChg chg="mod">
          <ac:chgData name="Vickers, Libby" userId="e250baef-1418-4325-b620-0f9540a0387b" providerId="ADAL" clId="{A163E055-42D3-4A8B-97AD-16550665DCF3}" dt="2024-08-13T21:36:44.358" v="1565"/>
          <ac:picMkLst>
            <pc:docMk/>
            <pc:sldMk cId="426465588" sldId="1824"/>
            <ac:picMk id="25" creationId="{5247835E-BE9D-4D2D-EDC0-F1E5A9E8F746}"/>
          </ac:picMkLst>
        </pc:picChg>
        <pc:picChg chg="mod">
          <ac:chgData name="Vickers, Libby" userId="e250baef-1418-4325-b620-0f9540a0387b" providerId="ADAL" clId="{A163E055-42D3-4A8B-97AD-16550665DCF3}" dt="2024-08-13T21:36:44.358" v="1565"/>
          <ac:picMkLst>
            <pc:docMk/>
            <pc:sldMk cId="426465588" sldId="1824"/>
            <ac:picMk id="26" creationId="{1FE83060-0FDD-1D37-5557-C428D2C3DADA}"/>
          </ac:picMkLst>
        </pc:picChg>
        <pc:picChg chg="add mod">
          <ac:chgData name="Vickers, Libby" userId="e250baef-1418-4325-b620-0f9540a0387b" providerId="ADAL" clId="{A163E055-42D3-4A8B-97AD-16550665DCF3}" dt="2024-08-13T21:42:18.508" v="1633" actId="164"/>
          <ac:picMkLst>
            <pc:docMk/>
            <pc:sldMk cId="426465588" sldId="1824"/>
            <ac:picMk id="28" creationId="{D48DA58C-BA22-349A-DFA2-274E2D89FE65}"/>
          </ac:picMkLst>
        </pc:picChg>
      </pc:sldChg>
      <pc:sldChg chg="addSp delSp modSp mod delAnim modAnim modNotesTx">
        <pc:chgData name="Vickers, Libby" userId="e250baef-1418-4325-b620-0f9540a0387b" providerId="ADAL" clId="{A163E055-42D3-4A8B-97AD-16550665DCF3}" dt="2024-08-14T00:51:25.297" v="2428" actId="20577"/>
        <pc:sldMkLst>
          <pc:docMk/>
          <pc:sldMk cId="3765180842" sldId="1825"/>
        </pc:sldMkLst>
        <pc:spChg chg="del">
          <ac:chgData name="Vickers, Libby" userId="e250baef-1418-4325-b620-0f9540a0387b" providerId="ADAL" clId="{A163E055-42D3-4A8B-97AD-16550665DCF3}" dt="2024-08-13T22:10:01.908" v="2064" actId="478"/>
          <ac:spMkLst>
            <pc:docMk/>
            <pc:sldMk cId="3765180842" sldId="1825"/>
            <ac:spMk id="3" creationId="{F73ECF90-655E-4200-12F3-7E44DA27DC6F}"/>
          </ac:spMkLst>
        </pc:spChg>
        <pc:spChg chg="mod">
          <ac:chgData name="Vickers, Libby" userId="e250baef-1418-4325-b620-0f9540a0387b" providerId="ADAL" clId="{A163E055-42D3-4A8B-97AD-16550665DCF3}" dt="2024-08-13T22:09:52.568" v="2062"/>
          <ac:spMkLst>
            <pc:docMk/>
            <pc:sldMk cId="3765180842" sldId="1825"/>
            <ac:spMk id="13" creationId="{CA601151-5476-82BE-2B91-44CACB32A0EC}"/>
          </ac:spMkLst>
        </pc:spChg>
        <pc:spChg chg="mod">
          <ac:chgData name="Vickers, Libby" userId="e250baef-1418-4325-b620-0f9540a0387b" providerId="ADAL" clId="{A163E055-42D3-4A8B-97AD-16550665DCF3}" dt="2024-08-13T22:09:52.568" v="2062"/>
          <ac:spMkLst>
            <pc:docMk/>
            <pc:sldMk cId="3765180842" sldId="1825"/>
            <ac:spMk id="15" creationId="{8028BEC2-C319-8A17-22AD-15DDA338328F}"/>
          </ac:spMkLst>
        </pc:spChg>
        <pc:spChg chg="mod">
          <ac:chgData name="Vickers, Libby" userId="e250baef-1418-4325-b620-0f9540a0387b" providerId="ADAL" clId="{A163E055-42D3-4A8B-97AD-16550665DCF3}" dt="2024-08-13T22:09:52.568" v="2062"/>
          <ac:spMkLst>
            <pc:docMk/>
            <pc:sldMk cId="3765180842" sldId="1825"/>
            <ac:spMk id="17" creationId="{798B5144-4828-A856-087A-611D61EDE6FD}"/>
          </ac:spMkLst>
        </pc:spChg>
        <pc:spChg chg="del">
          <ac:chgData name="Vickers, Libby" userId="e250baef-1418-4325-b620-0f9540a0387b" providerId="ADAL" clId="{A163E055-42D3-4A8B-97AD-16550665DCF3}" dt="2024-08-13T22:10:34.160" v="2070" actId="478"/>
          <ac:spMkLst>
            <pc:docMk/>
            <pc:sldMk cId="3765180842" sldId="1825"/>
            <ac:spMk id="20" creationId="{BF17157B-341D-0EC7-947E-28747572303D}"/>
          </ac:spMkLst>
        </pc:spChg>
        <pc:spChg chg="del mod">
          <ac:chgData name="Vickers, Libby" userId="e250baef-1418-4325-b620-0f9540a0387b" providerId="ADAL" clId="{A163E055-42D3-4A8B-97AD-16550665DCF3}" dt="2024-08-14T00:51:13.679" v="2425" actId="478"/>
          <ac:spMkLst>
            <pc:docMk/>
            <pc:sldMk cId="3765180842" sldId="1825"/>
            <ac:spMk id="22" creationId="{5C726ED3-1386-2212-05D6-4CAA56242DE4}"/>
          </ac:spMkLst>
        </pc:spChg>
        <pc:spChg chg="mod">
          <ac:chgData name="Vickers, Libby" userId="e250baef-1418-4325-b620-0f9540a0387b" providerId="ADAL" clId="{A163E055-42D3-4A8B-97AD-16550665DCF3}" dt="2024-08-14T00:50:08.371" v="2415" actId="20577"/>
          <ac:spMkLst>
            <pc:docMk/>
            <pc:sldMk cId="3765180842" sldId="1825"/>
            <ac:spMk id="23" creationId="{E32CF5E4-606E-F1F5-AEF3-8BECDF673458}"/>
          </ac:spMkLst>
        </pc:spChg>
        <pc:spChg chg="mod">
          <ac:chgData name="Vickers, Libby" userId="e250baef-1418-4325-b620-0f9540a0387b" providerId="ADAL" clId="{A163E055-42D3-4A8B-97AD-16550665DCF3}" dt="2024-08-13T22:09:52.568" v="2062"/>
          <ac:spMkLst>
            <pc:docMk/>
            <pc:sldMk cId="3765180842" sldId="1825"/>
            <ac:spMk id="26" creationId="{9CEE0150-AF0A-52A4-1F6A-8A6EAEEF8BCB}"/>
          </ac:spMkLst>
        </pc:spChg>
        <pc:spChg chg="add mod">
          <ac:chgData name="Vickers, Libby" userId="e250baef-1418-4325-b620-0f9540a0387b" providerId="ADAL" clId="{A163E055-42D3-4A8B-97AD-16550665DCF3}" dt="2024-08-13T22:11:17.916" v="2076" actId="164"/>
          <ac:spMkLst>
            <pc:docMk/>
            <pc:sldMk cId="3765180842" sldId="1825"/>
            <ac:spMk id="27" creationId="{8B07F541-94C8-80C0-F29D-1E37CEFC6408}"/>
          </ac:spMkLst>
        </pc:spChg>
        <pc:spChg chg="add mod">
          <ac:chgData name="Vickers, Libby" userId="e250baef-1418-4325-b620-0f9540a0387b" providerId="ADAL" clId="{A163E055-42D3-4A8B-97AD-16550665DCF3}" dt="2024-08-13T22:11:52.900" v="2079" actId="2085"/>
          <ac:spMkLst>
            <pc:docMk/>
            <pc:sldMk cId="3765180842" sldId="1825"/>
            <ac:spMk id="28" creationId="{D37CB2DF-8BAF-878A-63D7-7547EC66AB8A}"/>
          </ac:spMkLst>
        </pc:spChg>
        <pc:grpChg chg="add mod ord">
          <ac:chgData name="Vickers, Libby" userId="e250baef-1418-4325-b620-0f9540a0387b" providerId="ADAL" clId="{A163E055-42D3-4A8B-97AD-16550665DCF3}" dt="2024-08-13T22:09:57.514" v="2063" actId="167"/>
          <ac:grpSpMkLst>
            <pc:docMk/>
            <pc:sldMk cId="3765180842" sldId="1825"/>
            <ac:grpSpMk id="5" creationId="{4BE785D7-B147-F24E-D446-0047FEF828AB}"/>
          </ac:grpSpMkLst>
        </pc:grpChg>
        <pc:grpChg chg="mod">
          <ac:chgData name="Vickers, Libby" userId="e250baef-1418-4325-b620-0f9540a0387b" providerId="ADAL" clId="{A163E055-42D3-4A8B-97AD-16550665DCF3}" dt="2024-08-13T22:09:52.568" v="2062"/>
          <ac:grpSpMkLst>
            <pc:docMk/>
            <pc:sldMk cId="3765180842" sldId="1825"/>
            <ac:grpSpMk id="7" creationId="{870CEEAD-ED1D-8CE9-6E56-A99595493ABF}"/>
          </ac:grpSpMkLst>
        </pc:grpChg>
        <pc:grpChg chg="del">
          <ac:chgData name="Vickers, Libby" userId="e250baef-1418-4325-b620-0f9540a0387b" providerId="ADAL" clId="{A163E055-42D3-4A8B-97AD-16550665DCF3}" dt="2024-08-13T22:09:27.870" v="2059" actId="478"/>
          <ac:grpSpMkLst>
            <pc:docMk/>
            <pc:sldMk cId="3765180842" sldId="1825"/>
            <ac:grpSpMk id="9" creationId="{3712F993-1589-C739-16E1-C1D5ED102CA6}"/>
          </ac:grpSpMkLst>
        </pc:grpChg>
        <pc:grpChg chg="mod">
          <ac:chgData name="Vickers, Libby" userId="e250baef-1418-4325-b620-0f9540a0387b" providerId="ADAL" clId="{A163E055-42D3-4A8B-97AD-16550665DCF3}" dt="2024-08-13T22:11:17.916" v="2076" actId="164"/>
          <ac:grpSpMkLst>
            <pc:docMk/>
            <pc:sldMk cId="3765180842" sldId="1825"/>
            <ac:grpSpMk id="21" creationId="{608F7846-FD1F-50B9-8CAD-F00F0FF8EAB4}"/>
          </ac:grpSpMkLst>
        </pc:grpChg>
        <pc:grpChg chg="add mod">
          <ac:chgData name="Vickers, Libby" userId="e250baef-1418-4325-b620-0f9540a0387b" providerId="ADAL" clId="{A163E055-42D3-4A8B-97AD-16550665DCF3}" dt="2024-08-14T00:51:03.685" v="2424" actId="1076"/>
          <ac:grpSpMkLst>
            <pc:docMk/>
            <pc:sldMk cId="3765180842" sldId="1825"/>
            <ac:grpSpMk id="29" creationId="{14E53F40-8B58-D276-800C-A7A99A65594B}"/>
          </ac:grpSpMkLst>
        </pc:grpChg>
        <pc:picChg chg="add mod">
          <ac:chgData name="Vickers, Libby" userId="e250baef-1418-4325-b620-0f9540a0387b" providerId="ADAL" clId="{A163E055-42D3-4A8B-97AD-16550665DCF3}" dt="2024-08-13T22:11:17.916" v="2076" actId="164"/>
          <ac:picMkLst>
            <pc:docMk/>
            <pc:sldMk cId="3765180842" sldId="1825"/>
            <ac:picMk id="4" creationId="{6BAF3962-A3AE-72B0-F02A-FA006F833656}"/>
          </ac:picMkLst>
        </pc:picChg>
        <pc:picChg chg="mod">
          <ac:chgData name="Vickers, Libby" userId="e250baef-1418-4325-b620-0f9540a0387b" providerId="ADAL" clId="{A163E055-42D3-4A8B-97AD-16550665DCF3}" dt="2024-08-13T22:09:52.568" v="2062"/>
          <ac:picMkLst>
            <pc:docMk/>
            <pc:sldMk cId="3765180842" sldId="1825"/>
            <ac:picMk id="8" creationId="{C34FB141-CB93-BDBB-BE0A-7917EE580E7D}"/>
          </ac:picMkLst>
        </pc:picChg>
        <pc:picChg chg="mod">
          <ac:chgData name="Vickers, Libby" userId="e250baef-1418-4325-b620-0f9540a0387b" providerId="ADAL" clId="{A163E055-42D3-4A8B-97AD-16550665DCF3}" dt="2024-08-13T22:09:52.568" v="2062"/>
          <ac:picMkLst>
            <pc:docMk/>
            <pc:sldMk cId="3765180842" sldId="1825"/>
            <ac:picMk id="24" creationId="{C2988874-D652-79B9-9E78-DB655ABA92AD}"/>
          </ac:picMkLst>
        </pc:picChg>
        <pc:picChg chg="mod">
          <ac:chgData name="Vickers, Libby" userId="e250baef-1418-4325-b620-0f9540a0387b" providerId="ADAL" clId="{A163E055-42D3-4A8B-97AD-16550665DCF3}" dt="2024-08-13T22:09:52.568" v="2062"/>
          <ac:picMkLst>
            <pc:docMk/>
            <pc:sldMk cId="3765180842" sldId="1825"/>
            <ac:picMk id="25" creationId="{A699D46F-2277-5348-90D6-16BB87F0BF5E}"/>
          </ac:picMkLst>
        </pc:picChg>
      </pc:sldChg>
      <pc:sldChg chg="addSp delSp modSp mod delAnim modAnim">
        <pc:chgData name="Vickers, Libby" userId="e250baef-1418-4325-b620-0f9540a0387b" providerId="ADAL" clId="{A163E055-42D3-4A8B-97AD-16550665DCF3}" dt="2024-08-14T00:49:53.838" v="2412" actId="1076"/>
        <pc:sldMkLst>
          <pc:docMk/>
          <pc:sldMk cId="3487373330" sldId="1826"/>
        </pc:sldMkLst>
        <pc:spChg chg="del">
          <ac:chgData name="Vickers, Libby" userId="e250baef-1418-4325-b620-0f9540a0387b" providerId="ADAL" clId="{A163E055-42D3-4A8B-97AD-16550665DCF3}" dt="2024-08-13T22:17:30.316" v="2195" actId="478"/>
          <ac:spMkLst>
            <pc:docMk/>
            <pc:sldMk cId="3487373330" sldId="1826"/>
            <ac:spMk id="7" creationId="{AB43F90B-182F-CB0A-531C-FB286656EB43}"/>
          </ac:spMkLst>
        </pc:spChg>
        <pc:spChg chg="del">
          <ac:chgData name="Vickers, Libby" userId="e250baef-1418-4325-b620-0f9540a0387b" providerId="ADAL" clId="{A163E055-42D3-4A8B-97AD-16550665DCF3}" dt="2024-08-13T22:17:03.657" v="2191" actId="478"/>
          <ac:spMkLst>
            <pc:docMk/>
            <pc:sldMk cId="3487373330" sldId="1826"/>
            <ac:spMk id="13" creationId="{3ED407AD-445C-DFA1-EFAF-98C34FD4FCC1}"/>
          </ac:spMkLst>
        </pc:spChg>
        <pc:spChg chg="add del mod">
          <ac:chgData name="Vickers, Libby" userId="e250baef-1418-4325-b620-0f9540a0387b" providerId="ADAL" clId="{A163E055-42D3-4A8B-97AD-16550665DCF3}" dt="2024-08-13T22:16:39.879" v="2188" actId="478"/>
          <ac:spMkLst>
            <pc:docMk/>
            <pc:sldMk cId="3487373330" sldId="1826"/>
            <ac:spMk id="14" creationId="{E473144D-902E-CD08-98DE-75C4D0BC791A}"/>
          </ac:spMkLst>
        </pc:spChg>
        <pc:spChg chg="mod">
          <ac:chgData name="Vickers, Libby" userId="e250baef-1418-4325-b620-0f9540a0387b" providerId="ADAL" clId="{A163E055-42D3-4A8B-97AD-16550665DCF3}" dt="2024-08-13T22:16:55.684" v="2189"/>
          <ac:spMkLst>
            <pc:docMk/>
            <pc:sldMk cId="3487373330" sldId="1826"/>
            <ac:spMk id="18" creationId="{E7F46CA1-F558-9080-C33C-8E255A520D7A}"/>
          </ac:spMkLst>
        </pc:spChg>
        <pc:spChg chg="mod">
          <ac:chgData name="Vickers, Libby" userId="e250baef-1418-4325-b620-0f9540a0387b" providerId="ADAL" clId="{A163E055-42D3-4A8B-97AD-16550665DCF3}" dt="2024-08-13T22:16:55.684" v="2189"/>
          <ac:spMkLst>
            <pc:docMk/>
            <pc:sldMk cId="3487373330" sldId="1826"/>
            <ac:spMk id="19" creationId="{4969A350-173B-59F1-BA89-3CF014DC0582}"/>
          </ac:spMkLst>
        </pc:spChg>
        <pc:spChg chg="mod">
          <ac:chgData name="Vickers, Libby" userId="e250baef-1418-4325-b620-0f9540a0387b" providerId="ADAL" clId="{A163E055-42D3-4A8B-97AD-16550665DCF3}" dt="2024-08-13T22:16:55.684" v="2189"/>
          <ac:spMkLst>
            <pc:docMk/>
            <pc:sldMk cId="3487373330" sldId="1826"/>
            <ac:spMk id="20" creationId="{0CCDA0CE-E289-6D2A-74C5-934795434143}"/>
          </ac:spMkLst>
        </pc:spChg>
        <pc:spChg chg="mod">
          <ac:chgData name="Vickers, Libby" userId="e250baef-1418-4325-b620-0f9540a0387b" providerId="ADAL" clId="{A163E055-42D3-4A8B-97AD-16550665DCF3}" dt="2024-08-14T00:49:46.970" v="2411" actId="20577"/>
          <ac:spMkLst>
            <pc:docMk/>
            <pc:sldMk cId="3487373330" sldId="1826"/>
            <ac:spMk id="21" creationId="{260A4BAA-7DD5-8527-669C-5A990810F9B9}"/>
          </ac:spMkLst>
        </pc:spChg>
        <pc:spChg chg="mod">
          <ac:chgData name="Vickers, Libby" userId="e250baef-1418-4325-b620-0f9540a0387b" providerId="ADAL" clId="{A163E055-42D3-4A8B-97AD-16550665DCF3}" dt="2024-08-13T22:16:55.684" v="2189"/>
          <ac:spMkLst>
            <pc:docMk/>
            <pc:sldMk cId="3487373330" sldId="1826"/>
            <ac:spMk id="24" creationId="{9AB39435-1485-BAAC-F5AD-E011C4AD5A9B}"/>
          </ac:spMkLst>
        </pc:spChg>
        <pc:spChg chg="add mod">
          <ac:chgData name="Vickers, Libby" userId="e250baef-1418-4325-b620-0f9540a0387b" providerId="ADAL" clId="{A163E055-42D3-4A8B-97AD-16550665DCF3}" dt="2024-08-13T22:18:25.492" v="2201" actId="164"/>
          <ac:spMkLst>
            <pc:docMk/>
            <pc:sldMk cId="3487373330" sldId="1826"/>
            <ac:spMk id="26" creationId="{9A642EEB-820E-D40E-1395-02DC36287666}"/>
          </ac:spMkLst>
        </pc:spChg>
        <pc:grpChg chg="mod">
          <ac:chgData name="Vickers, Libby" userId="e250baef-1418-4325-b620-0f9540a0387b" providerId="ADAL" clId="{A163E055-42D3-4A8B-97AD-16550665DCF3}" dt="2024-08-13T22:18:25.492" v="2201" actId="164"/>
          <ac:grpSpMkLst>
            <pc:docMk/>
            <pc:sldMk cId="3487373330" sldId="1826"/>
            <ac:grpSpMk id="8" creationId="{570AA936-0F95-5189-36E4-229CDF03EEEF}"/>
          </ac:grpSpMkLst>
        </pc:grpChg>
        <pc:grpChg chg="del">
          <ac:chgData name="Vickers, Libby" userId="e250baef-1418-4325-b620-0f9540a0387b" providerId="ADAL" clId="{A163E055-42D3-4A8B-97AD-16550665DCF3}" dt="2024-08-13T22:16:34.924" v="2186" actId="478"/>
          <ac:grpSpMkLst>
            <pc:docMk/>
            <pc:sldMk cId="3487373330" sldId="1826"/>
            <ac:grpSpMk id="9" creationId="{D50396BE-5C59-90E8-8D1B-5499EBFA4775}"/>
          </ac:grpSpMkLst>
        </pc:grpChg>
        <pc:grpChg chg="add mod ord">
          <ac:chgData name="Vickers, Libby" userId="e250baef-1418-4325-b620-0f9540a0387b" providerId="ADAL" clId="{A163E055-42D3-4A8B-97AD-16550665DCF3}" dt="2024-08-13T22:16:59.258" v="2190" actId="167"/>
          <ac:grpSpMkLst>
            <pc:docMk/>
            <pc:sldMk cId="3487373330" sldId="1826"/>
            <ac:grpSpMk id="15" creationId="{ABDC1B88-E32E-1851-5312-C1BFDA548613}"/>
          </ac:grpSpMkLst>
        </pc:grpChg>
        <pc:grpChg chg="mod">
          <ac:chgData name="Vickers, Libby" userId="e250baef-1418-4325-b620-0f9540a0387b" providerId="ADAL" clId="{A163E055-42D3-4A8B-97AD-16550665DCF3}" dt="2024-08-13T22:16:55.684" v="2189"/>
          <ac:grpSpMkLst>
            <pc:docMk/>
            <pc:sldMk cId="3487373330" sldId="1826"/>
            <ac:grpSpMk id="16" creationId="{B8330642-7946-C40F-B886-BA5D14101C81}"/>
          </ac:grpSpMkLst>
        </pc:grpChg>
        <pc:grpChg chg="add mod">
          <ac:chgData name="Vickers, Libby" userId="e250baef-1418-4325-b620-0f9540a0387b" providerId="ADAL" clId="{A163E055-42D3-4A8B-97AD-16550665DCF3}" dt="2024-08-14T00:49:53.838" v="2412" actId="1076"/>
          <ac:grpSpMkLst>
            <pc:docMk/>
            <pc:sldMk cId="3487373330" sldId="1826"/>
            <ac:grpSpMk id="27" creationId="{DB1AC76B-C7A5-F739-6525-A1699E428B32}"/>
          </ac:grpSpMkLst>
        </pc:grpChg>
        <pc:picChg chg="mod">
          <ac:chgData name="Vickers, Libby" userId="e250baef-1418-4325-b620-0f9540a0387b" providerId="ADAL" clId="{A163E055-42D3-4A8B-97AD-16550665DCF3}" dt="2024-08-13T22:16:55.684" v="2189"/>
          <ac:picMkLst>
            <pc:docMk/>
            <pc:sldMk cId="3487373330" sldId="1826"/>
            <ac:picMk id="17" creationId="{9E08E5BC-0A90-9C45-82E2-8464318C8557}"/>
          </ac:picMkLst>
        </pc:picChg>
        <pc:picChg chg="mod">
          <ac:chgData name="Vickers, Libby" userId="e250baef-1418-4325-b620-0f9540a0387b" providerId="ADAL" clId="{A163E055-42D3-4A8B-97AD-16550665DCF3}" dt="2024-08-13T22:16:55.684" v="2189"/>
          <ac:picMkLst>
            <pc:docMk/>
            <pc:sldMk cId="3487373330" sldId="1826"/>
            <ac:picMk id="22" creationId="{CDE35723-05D2-E2A0-0E04-87B14336EFBC}"/>
          </ac:picMkLst>
        </pc:picChg>
        <pc:picChg chg="mod">
          <ac:chgData name="Vickers, Libby" userId="e250baef-1418-4325-b620-0f9540a0387b" providerId="ADAL" clId="{A163E055-42D3-4A8B-97AD-16550665DCF3}" dt="2024-08-13T22:16:55.684" v="2189"/>
          <ac:picMkLst>
            <pc:docMk/>
            <pc:sldMk cId="3487373330" sldId="1826"/>
            <ac:picMk id="23" creationId="{7DCD2D10-6A94-3C6C-9686-8A8A69815948}"/>
          </ac:picMkLst>
        </pc:picChg>
        <pc:picChg chg="add mod">
          <ac:chgData name="Vickers, Libby" userId="e250baef-1418-4325-b620-0f9540a0387b" providerId="ADAL" clId="{A163E055-42D3-4A8B-97AD-16550665DCF3}" dt="2024-08-13T22:18:25.492" v="2201" actId="164"/>
          <ac:picMkLst>
            <pc:docMk/>
            <pc:sldMk cId="3487373330" sldId="1826"/>
            <ac:picMk id="25" creationId="{1FD827AB-DA74-A605-9182-01E64229B01F}"/>
          </ac:picMkLst>
        </pc:picChg>
      </pc:sldChg>
      <pc:sldChg chg="addSp delSp modSp mod delAnim modAnim">
        <pc:chgData name="Vickers, Libby" userId="e250baef-1418-4325-b620-0f9540a0387b" providerId="ADAL" clId="{A163E055-42D3-4A8B-97AD-16550665DCF3}" dt="2024-08-14T01:07:01.783" v="2539"/>
        <pc:sldMkLst>
          <pc:docMk/>
          <pc:sldMk cId="3827109371" sldId="1827"/>
        </pc:sldMkLst>
        <pc:spChg chg="mod ord">
          <ac:chgData name="Vickers, Libby" userId="e250baef-1418-4325-b620-0f9540a0387b" providerId="ADAL" clId="{A163E055-42D3-4A8B-97AD-16550665DCF3}" dt="2024-08-13T21:56:04.478" v="1932" actId="1038"/>
          <ac:spMkLst>
            <pc:docMk/>
            <pc:sldMk cId="3827109371" sldId="1827"/>
            <ac:spMk id="9" creationId="{9490DA58-084F-7A13-7151-9861C0410BA9}"/>
          </ac:spMkLst>
        </pc:spChg>
        <pc:spChg chg="del">
          <ac:chgData name="Vickers, Libby" userId="e250baef-1418-4325-b620-0f9540a0387b" providerId="ADAL" clId="{A163E055-42D3-4A8B-97AD-16550665DCF3}" dt="2024-08-13T21:53:02.820" v="1900" actId="478"/>
          <ac:spMkLst>
            <pc:docMk/>
            <pc:sldMk cId="3827109371" sldId="1827"/>
            <ac:spMk id="16" creationId="{BFDC11CD-0FA5-62D0-629B-7E2D9FAFC39D}"/>
          </ac:spMkLst>
        </pc:spChg>
        <pc:spChg chg="mod">
          <ac:chgData name="Vickers, Libby" userId="e250baef-1418-4325-b620-0f9540a0387b" providerId="ADAL" clId="{A163E055-42D3-4A8B-97AD-16550665DCF3}" dt="2024-08-13T21:52:38.915" v="1896"/>
          <ac:spMkLst>
            <pc:docMk/>
            <pc:sldMk cId="3827109371" sldId="1827"/>
            <ac:spMk id="19" creationId="{56532241-81D6-0550-8EEF-0039E0281BC2}"/>
          </ac:spMkLst>
        </pc:spChg>
        <pc:spChg chg="mod">
          <ac:chgData name="Vickers, Libby" userId="e250baef-1418-4325-b620-0f9540a0387b" providerId="ADAL" clId="{A163E055-42D3-4A8B-97AD-16550665DCF3}" dt="2024-08-13T21:52:38.915" v="1896"/>
          <ac:spMkLst>
            <pc:docMk/>
            <pc:sldMk cId="3827109371" sldId="1827"/>
            <ac:spMk id="20" creationId="{6A091F26-4D63-AC8A-1291-FD4B04E2FA2F}"/>
          </ac:spMkLst>
        </pc:spChg>
        <pc:spChg chg="mod">
          <ac:chgData name="Vickers, Libby" userId="e250baef-1418-4325-b620-0f9540a0387b" providerId="ADAL" clId="{A163E055-42D3-4A8B-97AD-16550665DCF3}" dt="2024-08-13T21:52:38.915" v="1896"/>
          <ac:spMkLst>
            <pc:docMk/>
            <pc:sldMk cId="3827109371" sldId="1827"/>
            <ac:spMk id="21" creationId="{76DEBDC6-A97B-A44B-9AB3-0E697B90B10A}"/>
          </ac:spMkLst>
        </pc:spChg>
        <pc:spChg chg="mod">
          <ac:chgData name="Vickers, Libby" userId="e250baef-1418-4325-b620-0f9540a0387b" providerId="ADAL" clId="{A163E055-42D3-4A8B-97AD-16550665DCF3}" dt="2024-08-14T01:06:17.847" v="2535" actId="20577"/>
          <ac:spMkLst>
            <pc:docMk/>
            <pc:sldMk cId="3827109371" sldId="1827"/>
            <ac:spMk id="22" creationId="{B8CB3563-90A2-0CA3-7F7D-8358812BCBE1}"/>
          </ac:spMkLst>
        </pc:spChg>
        <pc:spChg chg="mod">
          <ac:chgData name="Vickers, Libby" userId="e250baef-1418-4325-b620-0f9540a0387b" providerId="ADAL" clId="{A163E055-42D3-4A8B-97AD-16550665DCF3}" dt="2024-08-13T21:52:38.915" v="1896"/>
          <ac:spMkLst>
            <pc:docMk/>
            <pc:sldMk cId="3827109371" sldId="1827"/>
            <ac:spMk id="25" creationId="{5BED75DD-0D58-6510-47A7-54497EDA389D}"/>
          </ac:spMkLst>
        </pc:spChg>
        <pc:spChg chg="add mod">
          <ac:chgData name="Vickers, Libby" userId="e250baef-1418-4325-b620-0f9540a0387b" providerId="ADAL" clId="{A163E055-42D3-4A8B-97AD-16550665DCF3}" dt="2024-08-13T21:53:58.284" v="1905" actId="164"/>
          <ac:spMkLst>
            <pc:docMk/>
            <pc:sldMk cId="3827109371" sldId="1827"/>
            <ac:spMk id="26" creationId="{CDF43ACC-4C86-88DF-75BD-BD6213972A3D}"/>
          </ac:spMkLst>
        </pc:spChg>
        <pc:grpChg chg="del">
          <ac:chgData name="Vickers, Libby" userId="e250baef-1418-4325-b620-0f9540a0387b" providerId="ADAL" clId="{A163E055-42D3-4A8B-97AD-16550665DCF3}" dt="2024-08-13T21:52:23.170" v="1895" actId="478"/>
          <ac:grpSpMkLst>
            <pc:docMk/>
            <pc:sldMk cId="3827109371" sldId="1827"/>
            <ac:grpSpMk id="3" creationId="{983B39F8-B254-F326-01BE-28E58B1DEB64}"/>
          </ac:grpSpMkLst>
        </pc:grpChg>
        <pc:grpChg chg="mod">
          <ac:chgData name="Vickers, Libby" userId="e250baef-1418-4325-b620-0f9540a0387b" providerId="ADAL" clId="{A163E055-42D3-4A8B-97AD-16550665DCF3}" dt="2024-08-13T21:53:58.284" v="1905" actId="164"/>
          <ac:grpSpMkLst>
            <pc:docMk/>
            <pc:sldMk cId="3827109371" sldId="1827"/>
            <ac:grpSpMk id="8" creationId="{28609797-7D17-71AD-EA79-B3A7C11B5A8B}"/>
          </ac:grpSpMkLst>
        </pc:grpChg>
        <pc:grpChg chg="add mod ord">
          <ac:chgData name="Vickers, Libby" userId="e250baef-1418-4325-b620-0f9540a0387b" providerId="ADAL" clId="{A163E055-42D3-4A8B-97AD-16550665DCF3}" dt="2024-08-14T00:54:53.828" v="2451" actId="1076"/>
          <ac:grpSpMkLst>
            <pc:docMk/>
            <pc:sldMk cId="3827109371" sldId="1827"/>
            <ac:grpSpMk id="10" creationId="{96345F32-51AC-CD51-3D6C-034EB901FE01}"/>
          </ac:grpSpMkLst>
        </pc:grpChg>
        <pc:grpChg chg="mod">
          <ac:chgData name="Vickers, Libby" userId="e250baef-1418-4325-b620-0f9540a0387b" providerId="ADAL" clId="{A163E055-42D3-4A8B-97AD-16550665DCF3}" dt="2024-08-13T21:52:38.915" v="1896"/>
          <ac:grpSpMkLst>
            <pc:docMk/>
            <pc:sldMk cId="3827109371" sldId="1827"/>
            <ac:grpSpMk id="17" creationId="{40916F9A-0029-CA51-408E-8429EB0E250A}"/>
          </ac:grpSpMkLst>
        </pc:grpChg>
        <pc:grpChg chg="add mod">
          <ac:chgData name="Vickers, Libby" userId="e250baef-1418-4325-b620-0f9540a0387b" providerId="ADAL" clId="{A163E055-42D3-4A8B-97AD-16550665DCF3}" dt="2024-08-14T01:06:25.624" v="2536" actId="1076"/>
          <ac:grpSpMkLst>
            <pc:docMk/>
            <pc:sldMk cId="3827109371" sldId="1827"/>
            <ac:grpSpMk id="27" creationId="{97554EA4-B352-BFE9-B27B-6BB929747092}"/>
          </ac:grpSpMkLst>
        </pc:grpChg>
        <pc:picChg chg="mod ord">
          <ac:chgData name="Vickers, Libby" userId="e250baef-1418-4325-b620-0f9540a0387b" providerId="ADAL" clId="{A163E055-42D3-4A8B-97AD-16550665DCF3}" dt="2024-08-13T21:55:25.507" v="1918" actId="14100"/>
          <ac:picMkLst>
            <pc:docMk/>
            <pc:sldMk cId="3827109371" sldId="1827"/>
            <ac:picMk id="14" creationId="{F564C5D5-68BD-AD66-F00E-AF96D19A96DC}"/>
          </ac:picMkLst>
        </pc:picChg>
        <pc:picChg chg="mod">
          <ac:chgData name="Vickers, Libby" userId="e250baef-1418-4325-b620-0f9540a0387b" providerId="ADAL" clId="{A163E055-42D3-4A8B-97AD-16550665DCF3}" dt="2024-08-13T21:52:38.915" v="1896"/>
          <ac:picMkLst>
            <pc:docMk/>
            <pc:sldMk cId="3827109371" sldId="1827"/>
            <ac:picMk id="18" creationId="{0E3253A6-CA42-ED38-4B2C-1D37BC24596E}"/>
          </ac:picMkLst>
        </pc:picChg>
        <pc:picChg chg="mod">
          <ac:chgData name="Vickers, Libby" userId="e250baef-1418-4325-b620-0f9540a0387b" providerId="ADAL" clId="{A163E055-42D3-4A8B-97AD-16550665DCF3}" dt="2024-08-13T21:52:38.915" v="1896"/>
          <ac:picMkLst>
            <pc:docMk/>
            <pc:sldMk cId="3827109371" sldId="1827"/>
            <ac:picMk id="23" creationId="{A2169490-F692-FB9D-B282-FA83F0213031}"/>
          </ac:picMkLst>
        </pc:picChg>
        <pc:picChg chg="mod">
          <ac:chgData name="Vickers, Libby" userId="e250baef-1418-4325-b620-0f9540a0387b" providerId="ADAL" clId="{A163E055-42D3-4A8B-97AD-16550665DCF3}" dt="2024-08-13T21:52:38.915" v="1896"/>
          <ac:picMkLst>
            <pc:docMk/>
            <pc:sldMk cId="3827109371" sldId="1827"/>
            <ac:picMk id="24" creationId="{6E363B96-94AD-6E3E-A826-8FC23232A119}"/>
          </ac:picMkLst>
        </pc:picChg>
      </pc:sldChg>
      <pc:sldChg chg="addSp delSp modSp mod">
        <pc:chgData name="Vickers, Libby" userId="e250baef-1418-4325-b620-0f9540a0387b" providerId="ADAL" clId="{A163E055-42D3-4A8B-97AD-16550665DCF3}" dt="2024-08-14T00:54:40.642" v="2449" actId="1076"/>
        <pc:sldMkLst>
          <pc:docMk/>
          <pc:sldMk cId="286469582" sldId="1828"/>
        </pc:sldMkLst>
        <pc:spChg chg="add mod">
          <ac:chgData name="Vickers, Libby" userId="e250baef-1418-4325-b620-0f9540a0387b" providerId="ADAL" clId="{A163E055-42D3-4A8B-97AD-16550665DCF3}" dt="2024-08-13T21:58:47.521" v="1971" actId="164"/>
          <ac:spMkLst>
            <pc:docMk/>
            <pc:sldMk cId="286469582" sldId="1828"/>
            <ac:spMk id="7" creationId="{A4D6068A-E4B5-BA4A-C1FF-17A2632932B7}"/>
          </ac:spMkLst>
        </pc:spChg>
        <pc:spChg chg="del topLvl">
          <ac:chgData name="Vickers, Libby" userId="e250baef-1418-4325-b620-0f9540a0387b" providerId="ADAL" clId="{A163E055-42D3-4A8B-97AD-16550665DCF3}" dt="2024-08-13T21:57:23.121" v="1939" actId="478"/>
          <ac:spMkLst>
            <pc:docMk/>
            <pc:sldMk cId="286469582" sldId="1828"/>
            <ac:spMk id="8" creationId="{5D52F335-FEF0-416E-86F3-5C2EC29A34E7}"/>
          </ac:spMkLst>
        </pc:spChg>
        <pc:spChg chg="add mod">
          <ac:chgData name="Vickers, Libby" userId="e250baef-1418-4325-b620-0f9540a0387b" providerId="ADAL" clId="{A163E055-42D3-4A8B-97AD-16550665DCF3}" dt="2024-08-13T21:58:47.521" v="1971" actId="164"/>
          <ac:spMkLst>
            <pc:docMk/>
            <pc:sldMk cId="286469582" sldId="1828"/>
            <ac:spMk id="9" creationId="{C5A3F5C8-614C-53C8-2DF6-51F8B5527215}"/>
          </ac:spMkLst>
        </pc:spChg>
        <pc:spChg chg="add mod">
          <ac:chgData name="Vickers, Libby" userId="e250baef-1418-4325-b620-0f9540a0387b" providerId="ADAL" clId="{A163E055-42D3-4A8B-97AD-16550665DCF3}" dt="2024-08-13T21:58:47.521" v="1971" actId="164"/>
          <ac:spMkLst>
            <pc:docMk/>
            <pc:sldMk cId="286469582" sldId="1828"/>
            <ac:spMk id="10" creationId="{29666447-EFE7-323E-EAC1-82BEF327D244}"/>
          </ac:spMkLst>
        </pc:spChg>
        <pc:grpChg chg="add mod ord">
          <ac:chgData name="Vickers, Libby" userId="e250baef-1418-4325-b620-0f9540a0387b" providerId="ADAL" clId="{A163E055-42D3-4A8B-97AD-16550665DCF3}" dt="2024-08-14T00:54:40.642" v="2449" actId="1076"/>
          <ac:grpSpMkLst>
            <pc:docMk/>
            <pc:sldMk cId="286469582" sldId="1828"/>
            <ac:grpSpMk id="11" creationId="{2630E0F9-1F7A-34CC-3BC7-F5EEE9A3B30C}"/>
          </ac:grpSpMkLst>
        </pc:grpChg>
        <pc:grpChg chg="del">
          <ac:chgData name="Vickers, Libby" userId="e250baef-1418-4325-b620-0f9540a0387b" providerId="ADAL" clId="{A163E055-42D3-4A8B-97AD-16550665DCF3}" dt="2024-08-13T21:57:23.121" v="1939" actId="478"/>
          <ac:grpSpMkLst>
            <pc:docMk/>
            <pc:sldMk cId="286469582" sldId="1828"/>
            <ac:grpSpMk id="13" creationId="{5AAB9264-88D0-2122-E367-0D2546FB9D9D}"/>
          </ac:grpSpMkLst>
        </pc:grpChg>
        <pc:picChg chg="mod topLvl">
          <ac:chgData name="Vickers, Libby" userId="e250baef-1418-4325-b620-0f9540a0387b" providerId="ADAL" clId="{A163E055-42D3-4A8B-97AD-16550665DCF3}" dt="2024-08-13T21:58:47.521" v="1971" actId="164"/>
          <ac:picMkLst>
            <pc:docMk/>
            <pc:sldMk cId="286469582" sldId="1828"/>
            <ac:picMk id="4" creationId="{052F6F5E-02B7-8627-0B24-851907DE375D}"/>
          </ac:picMkLst>
        </pc:picChg>
        <pc:picChg chg="add mod">
          <ac:chgData name="Vickers, Libby" userId="e250baef-1418-4325-b620-0f9540a0387b" providerId="ADAL" clId="{A163E055-42D3-4A8B-97AD-16550665DCF3}" dt="2024-08-13T21:58:47.521" v="1971" actId="164"/>
          <ac:picMkLst>
            <pc:docMk/>
            <pc:sldMk cId="286469582" sldId="1828"/>
            <ac:picMk id="5" creationId="{0F3AFE5B-99F1-0374-7AE3-A082CA6ACFCA}"/>
          </ac:picMkLst>
        </pc:picChg>
      </pc:sldChg>
      <pc:sldChg chg="addSp delSp modSp mod delAnim modAnim modNotesTx">
        <pc:chgData name="Vickers, Libby" userId="e250baef-1418-4325-b620-0f9540a0387b" providerId="ADAL" clId="{A163E055-42D3-4A8B-97AD-16550665DCF3}" dt="2024-10-21T17:30:24.012" v="3367" actId="20577"/>
        <pc:sldMkLst>
          <pc:docMk/>
          <pc:sldMk cId="42166671" sldId="1829"/>
        </pc:sldMkLst>
        <pc:spChg chg="del">
          <ac:chgData name="Vickers, Libby" userId="e250baef-1418-4325-b620-0f9540a0387b" providerId="ADAL" clId="{A163E055-42D3-4A8B-97AD-16550665DCF3}" dt="2024-08-13T21:59:29.445" v="1978" actId="478"/>
          <ac:spMkLst>
            <pc:docMk/>
            <pc:sldMk cId="42166671" sldId="1829"/>
            <ac:spMk id="3" creationId="{23600DA6-797A-7E5C-FB46-EB57DCDA0101}"/>
          </ac:spMkLst>
        </pc:spChg>
        <pc:spChg chg="del mod topLvl">
          <ac:chgData name="Vickers, Libby" userId="e250baef-1418-4325-b620-0f9540a0387b" providerId="ADAL" clId="{A163E055-42D3-4A8B-97AD-16550665DCF3}" dt="2024-08-13T22:01:13.466" v="1990" actId="478"/>
          <ac:spMkLst>
            <pc:docMk/>
            <pc:sldMk cId="42166671" sldId="1829"/>
            <ac:spMk id="13" creationId="{09B96914-25AC-7790-2D01-77FE5948B322}"/>
          </ac:spMkLst>
        </pc:spChg>
        <pc:spChg chg="mod">
          <ac:chgData name="Vickers, Libby" userId="e250baef-1418-4325-b620-0f9540a0387b" providerId="ADAL" clId="{A163E055-42D3-4A8B-97AD-16550665DCF3}" dt="2024-08-13T22:00:48.079" v="1986" actId="120"/>
          <ac:spMkLst>
            <pc:docMk/>
            <pc:sldMk cId="42166671" sldId="1829"/>
            <ac:spMk id="18" creationId="{0E1E95E0-F238-19C5-36A2-93D69263F412}"/>
          </ac:spMkLst>
        </pc:spChg>
        <pc:spChg chg="mod">
          <ac:chgData name="Vickers, Libby" userId="e250baef-1418-4325-b620-0f9540a0387b" providerId="ADAL" clId="{A163E055-42D3-4A8B-97AD-16550665DCF3}" dt="2024-08-13T21:59:23.096" v="1976"/>
          <ac:spMkLst>
            <pc:docMk/>
            <pc:sldMk cId="42166671" sldId="1829"/>
            <ac:spMk id="19" creationId="{233145FB-A9F2-1D9E-9CF5-01E4A14585E0}"/>
          </ac:spMkLst>
        </pc:spChg>
        <pc:spChg chg="mod">
          <ac:chgData name="Vickers, Libby" userId="e250baef-1418-4325-b620-0f9540a0387b" providerId="ADAL" clId="{A163E055-42D3-4A8B-97AD-16550665DCF3}" dt="2024-08-13T21:59:23.096" v="1976"/>
          <ac:spMkLst>
            <pc:docMk/>
            <pc:sldMk cId="42166671" sldId="1829"/>
            <ac:spMk id="20" creationId="{BDF1B70A-5D57-AA88-1F42-CB0A89BCDE69}"/>
          </ac:spMkLst>
        </pc:spChg>
        <pc:spChg chg="mod">
          <ac:chgData name="Vickers, Libby" userId="e250baef-1418-4325-b620-0f9540a0387b" providerId="ADAL" clId="{A163E055-42D3-4A8B-97AD-16550665DCF3}" dt="2024-08-14T00:54:19.255" v="2446" actId="20577"/>
          <ac:spMkLst>
            <pc:docMk/>
            <pc:sldMk cId="42166671" sldId="1829"/>
            <ac:spMk id="21" creationId="{4CB9B93E-82CF-5CA5-CB87-7CD8D29D7849}"/>
          </ac:spMkLst>
        </pc:spChg>
        <pc:spChg chg="mod">
          <ac:chgData name="Vickers, Libby" userId="e250baef-1418-4325-b620-0f9540a0387b" providerId="ADAL" clId="{A163E055-42D3-4A8B-97AD-16550665DCF3}" dt="2024-08-13T21:59:23.096" v="1976"/>
          <ac:spMkLst>
            <pc:docMk/>
            <pc:sldMk cId="42166671" sldId="1829"/>
            <ac:spMk id="24" creationId="{5742196C-1856-145B-2B66-39E480BB40F9}"/>
          </ac:spMkLst>
        </pc:spChg>
        <pc:spChg chg="add mod">
          <ac:chgData name="Vickers, Libby" userId="e250baef-1418-4325-b620-0f9540a0387b" providerId="ADAL" clId="{A163E055-42D3-4A8B-97AD-16550665DCF3}" dt="2024-08-13T22:01:59.070" v="1996" actId="164"/>
          <ac:spMkLst>
            <pc:docMk/>
            <pc:sldMk cId="42166671" sldId="1829"/>
            <ac:spMk id="26" creationId="{DB139A8D-E136-1429-4E25-4FC69078C3E2}"/>
          </ac:spMkLst>
        </pc:spChg>
        <pc:grpChg chg="mod topLvl">
          <ac:chgData name="Vickers, Libby" userId="e250baef-1418-4325-b620-0f9540a0387b" providerId="ADAL" clId="{A163E055-42D3-4A8B-97AD-16550665DCF3}" dt="2024-08-13T22:01:59.070" v="1996" actId="164"/>
          <ac:grpSpMkLst>
            <pc:docMk/>
            <pc:sldMk cId="42166671" sldId="1829"/>
            <ac:grpSpMk id="8" creationId="{19E7EA04-6708-0D8E-A0EE-E90323AC6453}"/>
          </ac:grpSpMkLst>
        </pc:grpChg>
        <pc:grpChg chg="del">
          <ac:chgData name="Vickers, Libby" userId="e250baef-1418-4325-b620-0f9540a0387b" providerId="ADAL" clId="{A163E055-42D3-4A8B-97AD-16550665DCF3}" dt="2024-08-13T21:59:21.369" v="1975" actId="478"/>
          <ac:grpSpMkLst>
            <pc:docMk/>
            <pc:sldMk cId="42166671" sldId="1829"/>
            <ac:grpSpMk id="9" creationId="{D97FB395-6A51-E3DC-CC43-0359F85D5039}"/>
          </ac:grpSpMkLst>
        </pc:grpChg>
        <pc:grpChg chg="del mod">
          <ac:chgData name="Vickers, Libby" userId="e250baef-1418-4325-b620-0f9540a0387b" providerId="ADAL" clId="{A163E055-42D3-4A8B-97AD-16550665DCF3}" dt="2024-08-13T22:01:13.466" v="1990" actId="478"/>
          <ac:grpSpMkLst>
            <pc:docMk/>
            <pc:sldMk cId="42166671" sldId="1829"/>
            <ac:grpSpMk id="14" creationId="{6AC346B2-FC6D-FF01-61BE-248D35E6B8F3}"/>
          </ac:grpSpMkLst>
        </pc:grpChg>
        <pc:grpChg chg="add mod ord">
          <ac:chgData name="Vickers, Libby" userId="e250baef-1418-4325-b620-0f9540a0387b" providerId="ADAL" clId="{A163E055-42D3-4A8B-97AD-16550665DCF3}" dt="2024-08-13T21:59:26.729" v="1977" actId="167"/>
          <ac:grpSpMkLst>
            <pc:docMk/>
            <pc:sldMk cId="42166671" sldId="1829"/>
            <ac:grpSpMk id="15" creationId="{513BF36E-FF82-9DDB-DB3A-E3246BBBB5A1}"/>
          </ac:grpSpMkLst>
        </pc:grpChg>
        <pc:grpChg chg="mod">
          <ac:chgData name="Vickers, Libby" userId="e250baef-1418-4325-b620-0f9540a0387b" providerId="ADAL" clId="{A163E055-42D3-4A8B-97AD-16550665DCF3}" dt="2024-08-13T21:59:23.096" v="1976"/>
          <ac:grpSpMkLst>
            <pc:docMk/>
            <pc:sldMk cId="42166671" sldId="1829"/>
            <ac:grpSpMk id="16" creationId="{63935658-40B5-2607-7820-47170362C9BE}"/>
          </ac:grpSpMkLst>
        </pc:grpChg>
        <pc:grpChg chg="add mod">
          <ac:chgData name="Vickers, Libby" userId="e250baef-1418-4325-b620-0f9540a0387b" providerId="ADAL" clId="{A163E055-42D3-4A8B-97AD-16550665DCF3}" dt="2024-08-14T00:54:25.590" v="2447" actId="1076"/>
          <ac:grpSpMkLst>
            <pc:docMk/>
            <pc:sldMk cId="42166671" sldId="1829"/>
            <ac:grpSpMk id="27" creationId="{67C49889-D436-0DC9-6A4F-70C30F3158ED}"/>
          </ac:grpSpMkLst>
        </pc:grpChg>
        <pc:picChg chg="mod">
          <ac:chgData name="Vickers, Libby" userId="e250baef-1418-4325-b620-0f9540a0387b" providerId="ADAL" clId="{A163E055-42D3-4A8B-97AD-16550665DCF3}" dt="2024-08-13T21:59:23.096" v="1976"/>
          <ac:picMkLst>
            <pc:docMk/>
            <pc:sldMk cId="42166671" sldId="1829"/>
            <ac:picMk id="17" creationId="{9A352E5E-85A8-5EBF-F4CB-4084C305444B}"/>
          </ac:picMkLst>
        </pc:picChg>
        <pc:picChg chg="mod">
          <ac:chgData name="Vickers, Libby" userId="e250baef-1418-4325-b620-0f9540a0387b" providerId="ADAL" clId="{A163E055-42D3-4A8B-97AD-16550665DCF3}" dt="2024-08-13T21:59:23.096" v="1976"/>
          <ac:picMkLst>
            <pc:docMk/>
            <pc:sldMk cId="42166671" sldId="1829"/>
            <ac:picMk id="22" creationId="{28579A37-22DC-59F8-0EAD-51F2EDBC17B4}"/>
          </ac:picMkLst>
        </pc:picChg>
        <pc:picChg chg="mod">
          <ac:chgData name="Vickers, Libby" userId="e250baef-1418-4325-b620-0f9540a0387b" providerId="ADAL" clId="{A163E055-42D3-4A8B-97AD-16550665DCF3}" dt="2024-08-13T21:59:23.096" v="1976"/>
          <ac:picMkLst>
            <pc:docMk/>
            <pc:sldMk cId="42166671" sldId="1829"/>
            <ac:picMk id="23" creationId="{E236A94E-51CC-A057-F1AA-B0AD06035A37}"/>
          </ac:picMkLst>
        </pc:picChg>
        <pc:picChg chg="add mod">
          <ac:chgData name="Vickers, Libby" userId="e250baef-1418-4325-b620-0f9540a0387b" providerId="ADAL" clId="{A163E055-42D3-4A8B-97AD-16550665DCF3}" dt="2024-08-13T22:01:59.070" v="1996" actId="164"/>
          <ac:picMkLst>
            <pc:docMk/>
            <pc:sldMk cId="42166671" sldId="1829"/>
            <ac:picMk id="25" creationId="{3F3C053B-1CEB-EF70-4122-8A3CBD2D4C62}"/>
          </ac:picMkLst>
        </pc:picChg>
      </pc:sldChg>
      <pc:sldChg chg="addSp delSp modSp mod delAnim modAnim">
        <pc:chgData name="Vickers, Libby" userId="e250baef-1418-4325-b620-0f9540a0387b" providerId="ADAL" clId="{A163E055-42D3-4A8B-97AD-16550665DCF3}" dt="2024-08-14T01:08:59.446" v="2541"/>
        <pc:sldMkLst>
          <pc:docMk/>
          <pc:sldMk cId="1912828230" sldId="1831"/>
        </pc:sldMkLst>
        <pc:spChg chg="del">
          <ac:chgData name="Vickers, Libby" userId="e250baef-1418-4325-b620-0f9540a0387b" providerId="ADAL" clId="{A163E055-42D3-4A8B-97AD-16550665DCF3}" dt="2024-08-13T22:04:29.959" v="2016" actId="478"/>
          <ac:spMkLst>
            <pc:docMk/>
            <pc:sldMk cId="1912828230" sldId="1831"/>
            <ac:spMk id="15" creationId="{6DAC9EA3-472C-E67D-EEE9-615A6564F758}"/>
          </ac:spMkLst>
        </pc:spChg>
        <pc:spChg chg="mod">
          <ac:chgData name="Vickers, Libby" userId="e250baef-1418-4325-b620-0f9540a0387b" providerId="ADAL" clId="{A163E055-42D3-4A8B-97AD-16550665DCF3}" dt="2024-08-13T22:03:15.291" v="2008"/>
          <ac:spMkLst>
            <pc:docMk/>
            <pc:sldMk cId="1912828230" sldId="1831"/>
            <ac:spMk id="20" creationId="{0A73F686-E7D2-1E91-ED76-625F395AFDAC}"/>
          </ac:spMkLst>
        </pc:spChg>
        <pc:spChg chg="mod">
          <ac:chgData name="Vickers, Libby" userId="e250baef-1418-4325-b620-0f9540a0387b" providerId="ADAL" clId="{A163E055-42D3-4A8B-97AD-16550665DCF3}" dt="2024-08-13T22:03:15.291" v="2008"/>
          <ac:spMkLst>
            <pc:docMk/>
            <pc:sldMk cId="1912828230" sldId="1831"/>
            <ac:spMk id="21" creationId="{96E23AF3-8DBD-E3E7-492A-B0299B966B8A}"/>
          </ac:spMkLst>
        </pc:spChg>
        <pc:spChg chg="mod">
          <ac:chgData name="Vickers, Libby" userId="e250baef-1418-4325-b620-0f9540a0387b" providerId="ADAL" clId="{A163E055-42D3-4A8B-97AD-16550665DCF3}" dt="2024-08-13T22:03:15.291" v="2008"/>
          <ac:spMkLst>
            <pc:docMk/>
            <pc:sldMk cId="1912828230" sldId="1831"/>
            <ac:spMk id="22" creationId="{AFCD2E0F-A860-8D97-BFB5-B3B3C1796DB1}"/>
          </ac:spMkLst>
        </pc:spChg>
        <pc:spChg chg="mod">
          <ac:chgData name="Vickers, Libby" userId="e250baef-1418-4325-b620-0f9540a0387b" providerId="ADAL" clId="{A163E055-42D3-4A8B-97AD-16550665DCF3}" dt="2024-08-13T22:03:15.291" v="2008"/>
          <ac:spMkLst>
            <pc:docMk/>
            <pc:sldMk cId="1912828230" sldId="1831"/>
            <ac:spMk id="23" creationId="{A204DF84-A9E3-64E3-4BD8-385A03436DEF}"/>
          </ac:spMkLst>
        </pc:spChg>
        <pc:spChg chg="mod">
          <ac:chgData name="Vickers, Libby" userId="e250baef-1418-4325-b620-0f9540a0387b" providerId="ADAL" clId="{A163E055-42D3-4A8B-97AD-16550665DCF3}" dt="2024-08-13T22:03:15.291" v="2008"/>
          <ac:spMkLst>
            <pc:docMk/>
            <pc:sldMk cId="1912828230" sldId="1831"/>
            <ac:spMk id="26" creationId="{4B910773-FE98-CC17-A8AD-5BCB02D309EC}"/>
          </ac:spMkLst>
        </pc:spChg>
        <pc:spChg chg="mod">
          <ac:chgData name="Vickers, Libby" userId="e250baef-1418-4325-b620-0f9540a0387b" providerId="ADAL" clId="{A163E055-42D3-4A8B-97AD-16550665DCF3}" dt="2024-08-13T22:04:09.112" v="2013"/>
          <ac:spMkLst>
            <pc:docMk/>
            <pc:sldMk cId="1912828230" sldId="1831"/>
            <ac:spMk id="30" creationId="{A66527D1-D748-B118-D67D-1581257DE16B}"/>
          </ac:spMkLst>
        </pc:spChg>
        <pc:spChg chg="mod">
          <ac:chgData name="Vickers, Libby" userId="e250baef-1418-4325-b620-0f9540a0387b" providerId="ADAL" clId="{A163E055-42D3-4A8B-97AD-16550665DCF3}" dt="2024-08-13T22:04:09.112" v="2013"/>
          <ac:spMkLst>
            <pc:docMk/>
            <pc:sldMk cId="1912828230" sldId="1831"/>
            <ac:spMk id="32" creationId="{4881958E-BF23-06F7-1B0E-0094A79DA99E}"/>
          </ac:spMkLst>
        </pc:spChg>
        <pc:grpChg chg="del mod">
          <ac:chgData name="Vickers, Libby" userId="e250baef-1418-4325-b620-0f9540a0387b" providerId="ADAL" clId="{A163E055-42D3-4A8B-97AD-16550665DCF3}" dt="2024-08-13T22:03:51.190" v="2012" actId="478"/>
          <ac:grpSpMkLst>
            <pc:docMk/>
            <pc:sldMk cId="1912828230" sldId="1831"/>
            <ac:grpSpMk id="4" creationId="{F53B44B8-B685-F7EE-1EE7-18A3816EFA2C}"/>
          </ac:grpSpMkLst>
        </pc:grpChg>
        <pc:grpChg chg="del mod">
          <ac:chgData name="Vickers, Libby" userId="e250baef-1418-4325-b620-0f9540a0387b" providerId="ADAL" clId="{A163E055-42D3-4A8B-97AD-16550665DCF3}" dt="2024-08-13T22:03:12.831" v="2007" actId="478"/>
          <ac:grpSpMkLst>
            <pc:docMk/>
            <pc:sldMk cId="1912828230" sldId="1831"/>
            <ac:grpSpMk id="9" creationId="{FF53C47B-8E7D-822D-BF0F-28BA97EE7680}"/>
          </ac:grpSpMkLst>
        </pc:grpChg>
        <pc:grpChg chg="add del mod ord">
          <ac:chgData name="Vickers, Libby" userId="e250baef-1418-4325-b620-0f9540a0387b" providerId="ADAL" clId="{A163E055-42D3-4A8B-97AD-16550665DCF3}" dt="2024-08-13T22:04:49.791" v="2018" actId="478"/>
          <ac:grpSpMkLst>
            <pc:docMk/>
            <pc:sldMk cId="1912828230" sldId="1831"/>
            <ac:grpSpMk id="17" creationId="{7A87A23B-A56A-D9EE-89C9-692EC7B4CCB8}"/>
          </ac:grpSpMkLst>
        </pc:grpChg>
        <pc:grpChg chg="mod">
          <ac:chgData name="Vickers, Libby" userId="e250baef-1418-4325-b620-0f9540a0387b" providerId="ADAL" clId="{A163E055-42D3-4A8B-97AD-16550665DCF3}" dt="2024-08-13T22:03:15.291" v="2008"/>
          <ac:grpSpMkLst>
            <pc:docMk/>
            <pc:sldMk cId="1912828230" sldId="1831"/>
            <ac:grpSpMk id="18" creationId="{B835CBD0-9F0E-A89E-134E-BCF8DB28F371}"/>
          </ac:grpSpMkLst>
        </pc:grpChg>
        <pc:grpChg chg="add mod ord">
          <ac:chgData name="Vickers, Libby" userId="e250baef-1418-4325-b620-0f9540a0387b" providerId="ADAL" clId="{A163E055-42D3-4A8B-97AD-16550665DCF3}" dt="2024-08-14T00:54:03.997" v="2443" actId="1076"/>
          <ac:grpSpMkLst>
            <pc:docMk/>
            <pc:sldMk cId="1912828230" sldId="1831"/>
            <ac:grpSpMk id="27" creationId="{73365529-884B-B374-714A-505899464F29}"/>
          </ac:grpSpMkLst>
        </pc:grpChg>
        <pc:grpChg chg="mod">
          <ac:chgData name="Vickers, Libby" userId="e250baef-1418-4325-b620-0f9540a0387b" providerId="ADAL" clId="{A163E055-42D3-4A8B-97AD-16550665DCF3}" dt="2024-08-13T22:04:09.112" v="2013"/>
          <ac:grpSpMkLst>
            <pc:docMk/>
            <pc:sldMk cId="1912828230" sldId="1831"/>
            <ac:grpSpMk id="28" creationId="{9A660C08-BE0A-8A7D-B206-3E110B9B3BCD}"/>
          </ac:grpSpMkLst>
        </pc:grpChg>
        <pc:picChg chg="mod">
          <ac:chgData name="Vickers, Libby" userId="e250baef-1418-4325-b620-0f9540a0387b" providerId="ADAL" clId="{A163E055-42D3-4A8B-97AD-16550665DCF3}" dt="2024-08-13T22:05:14.614" v="2021" actId="1076"/>
          <ac:picMkLst>
            <pc:docMk/>
            <pc:sldMk cId="1912828230" sldId="1831"/>
            <ac:picMk id="16" creationId="{C276F365-CC8B-0A74-B0B0-DC07412002F7}"/>
          </ac:picMkLst>
        </pc:picChg>
        <pc:picChg chg="mod">
          <ac:chgData name="Vickers, Libby" userId="e250baef-1418-4325-b620-0f9540a0387b" providerId="ADAL" clId="{A163E055-42D3-4A8B-97AD-16550665DCF3}" dt="2024-08-13T22:03:15.291" v="2008"/>
          <ac:picMkLst>
            <pc:docMk/>
            <pc:sldMk cId="1912828230" sldId="1831"/>
            <ac:picMk id="19" creationId="{E3AAFE2F-3AD9-8770-1636-69C7EA977A03}"/>
          </ac:picMkLst>
        </pc:picChg>
        <pc:picChg chg="mod">
          <ac:chgData name="Vickers, Libby" userId="e250baef-1418-4325-b620-0f9540a0387b" providerId="ADAL" clId="{A163E055-42D3-4A8B-97AD-16550665DCF3}" dt="2024-08-13T22:03:15.291" v="2008"/>
          <ac:picMkLst>
            <pc:docMk/>
            <pc:sldMk cId="1912828230" sldId="1831"/>
            <ac:picMk id="24" creationId="{945F8CA0-F9FA-FD3F-B017-9B75B8E3DDA3}"/>
          </ac:picMkLst>
        </pc:picChg>
        <pc:picChg chg="mod">
          <ac:chgData name="Vickers, Libby" userId="e250baef-1418-4325-b620-0f9540a0387b" providerId="ADAL" clId="{A163E055-42D3-4A8B-97AD-16550665DCF3}" dt="2024-08-13T22:03:15.291" v="2008"/>
          <ac:picMkLst>
            <pc:docMk/>
            <pc:sldMk cId="1912828230" sldId="1831"/>
            <ac:picMk id="25" creationId="{33DCF86E-0C01-22A2-C1B0-90D5A847F182}"/>
          </ac:picMkLst>
        </pc:picChg>
        <pc:picChg chg="mod">
          <ac:chgData name="Vickers, Libby" userId="e250baef-1418-4325-b620-0f9540a0387b" providerId="ADAL" clId="{A163E055-42D3-4A8B-97AD-16550665DCF3}" dt="2024-08-13T22:04:09.112" v="2013"/>
          <ac:picMkLst>
            <pc:docMk/>
            <pc:sldMk cId="1912828230" sldId="1831"/>
            <ac:picMk id="29" creationId="{B218CFD5-CA72-7095-9045-3699115B7E08}"/>
          </ac:picMkLst>
        </pc:picChg>
        <pc:picChg chg="mod">
          <ac:chgData name="Vickers, Libby" userId="e250baef-1418-4325-b620-0f9540a0387b" providerId="ADAL" clId="{A163E055-42D3-4A8B-97AD-16550665DCF3}" dt="2024-08-13T22:04:09.112" v="2013"/>
          <ac:picMkLst>
            <pc:docMk/>
            <pc:sldMk cId="1912828230" sldId="1831"/>
            <ac:picMk id="31" creationId="{017EECDD-ADC4-B5D4-BCA7-B2BD0F1AA86D}"/>
          </ac:picMkLst>
        </pc:picChg>
      </pc:sldChg>
      <pc:sldChg chg="addSp delSp modSp mod">
        <pc:chgData name="Vickers, Libby" userId="e250baef-1418-4325-b620-0f9540a0387b" providerId="ADAL" clId="{A163E055-42D3-4A8B-97AD-16550665DCF3}" dt="2024-08-14T00:48:58.260" v="2408" actId="20577"/>
        <pc:sldMkLst>
          <pc:docMk/>
          <pc:sldMk cId="832849082" sldId="1834"/>
        </pc:sldMkLst>
        <pc:spChg chg="mod">
          <ac:chgData name="Vickers, Libby" userId="e250baef-1418-4325-b620-0f9540a0387b" providerId="ADAL" clId="{A163E055-42D3-4A8B-97AD-16550665DCF3}" dt="2024-08-13T22:25:39.661" v="2276" actId="1076"/>
          <ac:spMkLst>
            <pc:docMk/>
            <pc:sldMk cId="832849082" sldId="1834"/>
            <ac:spMk id="16" creationId="{12593FF2-9B2D-A6BC-852B-B0578E0E798F}"/>
          </ac:spMkLst>
        </pc:spChg>
        <pc:spChg chg="mod">
          <ac:chgData name="Vickers, Libby" userId="e250baef-1418-4325-b620-0f9540a0387b" providerId="ADAL" clId="{A163E055-42D3-4A8B-97AD-16550665DCF3}" dt="2024-08-13T22:19:28.471" v="2211"/>
          <ac:spMkLst>
            <pc:docMk/>
            <pc:sldMk cId="832849082" sldId="1834"/>
            <ac:spMk id="17" creationId="{E1D4CF44-ECF6-1115-A43E-75443F86607C}"/>
          </ac:spMkLst>
        </pc:spChg>
        <pc:spChg chg="mod">
          <ac:chgData name="Vickers, Libby" userId="e250baef-1418-4325-b620-0f9540a0387b" providerId="ADAL" clId="{A163E055-42D3-4A8B-97AD-16550665DCF3}" dt="2024-08-13T22:19:28.471" v="2211"/>
          <ac:spMkLst>
            <pc:docMk/>
            <pc:sldMk cId="832849082" sldId="1834"/>
            <ac:spMk id="18" creationId="{191D2B1F-1F78-D0C5-FE63-2747C00902CF}"/>
          </ac:spMkLst>
        </pc:spChg>
        <pc:spChg chg="mod">
          <ac:chgData name="Vickers, Libby" userId="e250baef-1418-4325-b620-0f9540a0387b" providerId="ADAL" clId="{A163E055-42D3-4A8B-97AD-16550665DCF3}" dt="2024-08-14T00:48:58.260" v="2408" actId="20577"/>
          <ac:spMkLst>
            <pc:docMk/>
            <pc:sldMk cId="832849082" sldId="1834"/>
            <ac:spMk id="19" creationId="{8D807F45-DBA8-9AE6-03A7-95A9C34B0698}"/>
          </ac:spMkLst>
        </pc:spChg>
        <pc:spChg chg="mod">
          <ac:chgData name="Vickers, Libby" userId="e250baef-1418-4325-b620-0f9540a0387b" providerId="ADAL" clId="{A163E055-42D3-4A8B-97AD-16550665DCF3}" dt="2024-08-13T22:19:28.471" v="2211"/>
          <ac:spMkLst>
            <pc:docMk/>
            <pc:sldMk cId="832849082" sldId="1834"/>
            <ac:spMk id="22" creationId="{0E73D44D-C23B-0F21-FA2F-E885157ED13F}"/>
          </ac:spMkLst>
        </pc:spChg>
        <pc:grpChg chg="del">
          <ac:chgData name="Vickers, Libby" userId="e250baef-1418-4325-b620-0f9540a0387b" providerId="ADAL" clId="{A163E055-42D3-4A8B-97AD-16550665DCF3}" dt="2024-08-13T22:19:27.278" v="2210" actId="478"/>
          <ac:grpSpMkLst>
            <pc:docMk/>
            <pc:sldMk cId="832849082" sldId="1834"/>
            <ac:grpSpMk id="3" creationId="{EAA46F0E-DE6F-8486-8CD1-F45B257A19AB}"/>
          </ac:grpSpMkLst>
        </pc:grpChg>
        <pc:grpChg chg="add mod ord">
          <ac:chgData name="Vickers, Libby" userId="e250baef-1418-4325-b620-0f9540a0387b" providerId="ADAL" clId="{A163E055-42D3-4A8B-97AD-16550665DCF3}" dt="2024-08-13T22:19:39.776" v="2215" actId="167"/>
          <ac:grpSpMkLst>
            <pc:docMk/>
            <pc:sldMk cId="832849082" sldId="1834"/>
            <ac:grpSpMk id="9" creationId="{67EEF9A0-FC59-181B-88D7-0D3FDBFCBBE2}"/>
          </ac:grpSpMkLst>
        </pc:grpChg>
        <pc:grpChg chg="mod">
          <ac:chgData name="Vickers, Libby" userId="e250baef-1418-4325-b620-0f9540a0387b" providerId="ADAL" clId="{A163E055-42D3-4A8B-97AD-16550665DCF3}" dt="2024-08-13T22:19:28.471" v="2211"/>
          <ac:grpSpMkLst>
            <pc:docMk/>
            <pc:sldMk cId="832849082" sldId="1834"/>
            <ac:grpSpMk id="12" creationId="{60DDBC2A-47F4-AE60-2AE2-18E66711B3E7}"/>
          </ac:grpSpMkLst>
        </pc:grpChg>
        <pc:grpChg chg="del mod">
          <ac:chgData name="Vickers, Libby" userId="e250baef-1418-4325-b620-0f9540a0387b" providerId="ADAL" clId="{A163E055-42D3-4A8B-97AD-16550665DCF3}" dt="2024-08-13T22:20:07.054" v="2217" actId="478"/>
          <ac:grpSpMkLst>
            <pc:docMk/>
            <pc:sldMk cId="832849082" sldId="1834"/>
            <ac:grpSpMk id="14" creationId="{0C359DE9-55D7-6220-DC7B-B2DC678BEC96}"/>
          </ac:grpSpMkLst>
        </pc:grpChg>
        <pc:picChg chg="mod">
          <ac:chgData name="Vickers, Libby" userId="e250baef-1418-4325-b620-0f9540a0387b" providerId="ADAL" clId="{A163E055-42D3-4A8B-97AD-16550665DCF3}" dt="2024-08-13T22:19:28.471" v="2211"/>
          <ac:picMkLst>
            <pc:docMk/>
            <pc:sldMk cId="832849082" sldId="1834"/>
            <ac:picMk id="15" creationId="{A0A176C6-5EBA-05BF-A427-452EA66009B6}"/>
          </ac:picMkLst>
        </pc:picChg>
        <pc:picChg chg="mod">
          <ac:chgData name="Vickers, Libby" userId="e250baef-1418-4325-b620-0f9540a0387b" providerId="ADAL" clId="{A163E055-42D3-4A8B-97AD-16550665DCF3}" dt="2024-08-13T22:19:28.471" v="2211"/>
          <ac:picMkLst>
            <pc:docMk/>
            <pc:sldMk cId="832849082" sldId="1834"/>
            <ac:picMk id="20" creationId="{E76AF724-0A18-A880-8880-4BF9D809DDE1}"/>
          </ac:picMkLst>
        </pc:picChg>
        <pc:picChg chg="mod">
          <ac:chgData name="Vickers, Libby" userId="e250baef-1418-4325-b620-0f9540a0387b" providerId="ADAL" clId="{A163E055-42D3-4A8B-97AD-16550665DCF3}" dt="2024-08-13T22:19:28.471" v="2211"/>
          <ac:picMkLst>
            <pc:docMk/>
            <pc:sldMk cId="832849082" sldId="1834"/>
            <ac:picMk id="21" creationId="{7FB54C45-4BD0-EAC8-0594-29035FE89E78}"/>
          </ac:picMkLst>
        </pc:picChg>
      </pc:sldChg>
      <pc:sldChg chg="addSp delSp modSp mod delAnim">
        <pc:chgData name="Vickers, Libby" userId="e250baef-1418-4325-b620-0f9540a0387b" providerId="ADAL" clId="{A163E055-42D3-4A8B-97AD-16550665DCF3}" dt="2024-08-13T22:23:55.429" v="2247" actId="20577"/>
        <pc:sldMkLst>
          <pc:docMk/>
          <pc:sldMk cId="1661195872" sldId="1837"/>
        </pc:sldMkLst>
        <pc:spChg chg="del">
          <ac:chgData name="Vickers, Libby" userId="e250baef-1418-4325-b620-0f9540a0387b" providerId="ADAL" clId="{A163E055-42D3-4A8B-97AD-16550665DCF3}" dt="2024-08-13T22:20:57.919" v="2222" actId="478"/>
          <ac:spMkLst>
            <pc:docMk/>
            <pc:sldMk cId="1661195872" sldId="1837"/>
            <ac:spMk id="7" creationId="{992693AA-AFE6-D71A-69EB-3F74A1815E73}"/>
          </ac:spMkLst>
        </pc:spChg>
        <pc:spChg chg="mod">
          <ac:chgData name="Vickers, Libby" userId="e250baef-1418-4325-b620-0f9540a0387b" providerId="ADAL" clId="{A163E055-42D3-4A8B-97AD-16550665DCF3}" dt="2024-08-13T22:23:55.429" v="2247" actId="20577"/>
          <ac:spMkLst>
            <pc:docMk/>
            <pc:sldMk cId="1661195872" sldId="1837"/>
            <ac:spMk id="11" creationId="{82165064-F588-A7D8-64DF-78117F5D3E45}"/>
          </ac:spMkLst>
        </pc:spChg>
        <pc:spChg chg="del">
          <ac:chgData name="Vickers, Libby" userId="e250baef-1418-4325-b620-0f9540a0387b" providerId="ADAL" clId="{A163E055-42D3-4A8B-97AD-16550665DCF3}" dt="2024-08-13T22:22:37.792" v="2234" actId="478"/>
          <ac:spMkLst>
            <pc:docMk/>
            <pc:sldMk cId="1661195872" sldId="1837"/>
            <ac:spMk id="12" creationId="{4D5BAC5C-A5EF-1DB9-BF14-39A333D5B17C}"/>
          </ac:spMkLst>
        </pc:spChg>
        <pc:spChg chg="add mod">
          <ac:chgData name="Vickers, Libby" userId="e250baef-1418-4325-b620-0f9540a0387b" providerId="ADAL" clId="{A163E055-42D3-4A8B-97AD-16550665DCF3}" dt="2024-08-13T22:21:48.346" v="2227" actId="164"/>
          <ac:spMkLst>
            <pc:docMk/>
            <pc:sldMk cId="1661195872" sldId="1837"/>
            <ac:spMk id="13" creationId="{D2AE4763-3706-E17F-38A9-62FC8B074864}"/>
          </ac:spMkLst>
        </pc:spChg>
        <pc:spChg chg="mod ord">
          <ac:chgData name="Vickers, Libby" userId="e250baef-1418-4325-b620-0f9540a0387b" providerId="ADAL" clId="{A163E055-42D3-4A8B-97AD-16550665DCF3}" dt="2024-08-13T22:22:54.295" v="2237" actId="1076"/>
          <ac:spMkLst>
            <pc:docMk/>
            <pc:sldMk cId="1661195872" sldId="1837"/>
            <ac:spMk id="19" creationId="{14D5E09F-199C-6F6A-D8B6-8C2BA51B2B27}"/>
          </ac:spMkLst>
        </pc:spChg>
        <pc:grpChg chg="mod ord">
          <ac:chgData name="Vickers, Libby" userId="e250baef-1418-4325-b620-0f9540a0387b" providerId="ADAL" clId="{A163E055-42D3-4A8B-97AD-16550665DCF3}" dt="2024-08-13T22:23:16.989" v="2239" actId="1076"/>
          <ac:grpSpMkLst>
            <pc:docMk/>
            <pc:sldMk cId="1661195872" sldId="1837"/>
            <ac:grpSpMk id="15" creationId="{BC8F1E05-E6F3-5B5E-FC7A-0AC7BF94E7A6}"/>
          </ac:grpSpMkLst>
        </pc:grpChg>
        <pc:grpChg chg="mod">
          <ac:chgData name="Vickers, Libby" userId="e250baef-1418-4325-b620-0f9540a0387b" providerId="ADAL" clId="{A163E055-42D3-4A8B-97AD-16550665DCF3}" dt="2024-08-13T22:21:48.346" v="2227" actId="164"/>
          <ac:grpSpMkLst>
            <pc:docMk/>
            <pc:sldMk cId="1661195872" sldId="1837"/>
            <ac:grpSpMk id="18" creationId="{1983C9A6-ABF8-7A6F-3A72-C03CD294D00D}"/>
          </ac:grpSpMkLst>
        </pc:grpChg>
        <pc:grpChg chg="add mod">
          <ac:chgData name="Vickers, Libby" userId="e250baef-1418-4325-b620-0f9540a0387b" providerId="ADAL" clId="{A163E055-42D3-4A8B-97AD-16550665DCF3}" dt="2024-08-13T22:22:25.431" v="2232" actId="164"/>
          <ac:grpSpMkLst>
            <pc:docMk/>
            <pc:sldMk cId="1661195872" sldId="1837"/>
            <ac:grpSpMk id="22" creationId="{2F0F3EEC-A454-4007-BED8-F97BF9767C0B}"/>
          </ac:grpSpMkLst>
        </pc:grpChg>
        <pc:grpChg chg="add mod">
          <ac:chgData name="Vickers, Libby" userId="e250baef-1418-4325-b620-0f9540a0387b" providerId="ADAL" clId="{A163E055-42D3-4A8B-97AD-16550665DCF3}" dt="2024-08-13T22:22:43.903" v="2235" actId="1076"/>
          <ac:grpSpMkLst>
            <pc:docMk/>
            <pc:sldMk cId="1661195872" sldId="1837"/>
            <ac:grpSpMk id="23" creationId="{CD7C1A25-714A-5FCD-FD63-434200EF4D42}"/>
          </ac:grpSpMkLst>
        </pc:grpChg>
        <pc:picChg chg="mod ord">
          <ac:chgData name="Vickers, Libby" userId="e250baef-1418-4325-b620-0f9540a0387b" providerId="ADAL" clId="{A163E055-42D3-4A8B-97AD-16550665DCF3}" dt="2024-08-13T22:22:25.431" v="2232" actId="164"/>
          <ac:picMkLst>
            <pc:docMk/>
            <pc:sldMk cId="1661195872" sldId="1837"/>
            <ac:picMk id="20" creationId="{2E8803E4-CFC6-CB14-047B-00F56C5103A0}"/>
          </ac:picMkLst>
        </pc:picChg>
        <pc:picChg chg="add mod">
          <ac:chgData name="Vickers, Libby" userId="e250baef-1418-4325-b620-0f9540a0387b" providerId="ADAL" clId="{A163E055-42D3-4A8B-97AD-16550665DCF3}" dt="2024-08-13T22:21:48.346" v="2227" actId="164"/>
          <ac:picMkLst>
            <pc:docMk/>
            <pc:sldMk cId="1661195872" sldId="1837"/>
            <ac:picMk id="21" creationId="{0197A727-B2A3-8AE3-5886-44DF27D2D88C}"/>
          </ac:picMkLst>
        </pc:picChg>
      </pc:sldChg>
      <pc:sldChg chg="modSp mod">
        <pc:chgData name="Vickers, Libby" userId="e250baef-1418-4325-b620-0f9540a0387b" providerId="ADAL" clId="{A163E055-42D3-4A8B-97AD-16550665DCF3}" dt="2024-08-13T22:24:23.296" v="2255" actId="20577"/>
        <pc:sldMkLst>
          <pc:docMk/>
          <pc:sldMk cId="2941245922" sldId="1838"/>
        </pc:sldMkLst>
        <pc:spChg chg="mod">
          <ac:chgData name="Vickers, Libby" userId="e250baef-1418-4325-b620-0f9540a0387b" providerId="ADAL" clId="{A163E055-42D3-4A8B-97AD-16550665DCF3}" dt="2024-08-13T22:24:23.296" v="2255" actId="20577"/>
          <ac:spMkLst>
            <pc:docMk/>
            <pc:sldMk cId="2941245922" sldId="1838"/>
            <ac:spMk id="7" creationId="{98E25B4D-31A8-BF3D-7CA7-FA701D4E3217}"/>
          </ac:spMkLst>
        </pc:spChg>
      </pc:sldChg>
      <pc:sldChg chg="addSp delSp modSp mod modNotesTx">
        <pc:chgData name="Vickers, Libby" userId="e250baef-1418-4325-b620-0f9540a0387b" providerId="ADAL" clId="{A163E055-42D3-4A8B-97AD-16550665DCF3}" dt="2024-10-21T18:28:44.184" v="3598" actId="20577"/>
        <pc:sldMkLst>
          <pc:docMk/>
          <pc:sldMk cId="2472899228" sldId="1843"/>
        </pc:sldMkLst>
        <pc:spChg chg="mod">
          <ac:chgData name="Vickers, Libby" userId="e250baef-1418-4325-b620-0f9540a0387b" providerId="ADAL" clId="{A163E055-42D3-4A8B-97AD-16550665DCF3}" dt="2024-08-13T22:27:26.141" v="2284" actId="1076"/>
          <ac:spMkLst>
            <pc:docMk/>
            <pc:sldMk cId="2472899228" sldId="1843"/>
            <ac:spMk id="12" creationId="{F53ADB28-44FF-7BDA-2425-F8B2A08FD51A}"/>
          </ac:spMkLst>
        </pc:spChg>
        <pc:spChg chg="add mod">
          <ac:chgData name="Vickers, Libby" userId="e250baef-1418-4325-b620-0f9540a0387b" providerId="ADAL" clId="{A163E055-42D3-4A8B-97AD-16550665DCF3}" dt="2024-08-13T22:26:00.815" v="2278" actId="164"/>
          <ac:spMkLst>
            <pc:docMk/>
            <pc:sldMk cId="2472899228" sldId="1843"/>
            <ac:spMk id="14" creationId="{C8FA78D0-357F-70E6-CE25-D573FD114300}"/>
          </ac:spMkLst>
        </pc:spChg>
        <pc:grpChg chg="del mod">
          <ac:chgData name="Vickers, Libby" userId="e250baef-1418-4325-b620-0f9540a0387b" providerId="ADAL" clId="{A163E055-42D3-4A8B-97AD-16550665DCF3}" dt="2024-08-13T22:27:15.859" v="2283" actId="478"/>
          <ac:grpSpMkLst>
            <pc:docMk/>
            <pc:sldMk cId="2472899228" sldId="1843"/>
            <ac:grpSpMk id="3" creationId="{2B95EF07-7EDF-AFA5-61DD-910891E0E3B9}"/>
          </ac:grpSpMkLst>
        </pc:grpChg>
        <pc:grpChg chg="mod">
          <ac:chgData name="Vickers, Libby" userId="e250baef-1418-4325-b620-0f9540a0387b" providerId="ADAL" clId="{A163E055-42D3-4A8B-97AD-16550665DCF3}" dt="2024-08-13T22:26:00.815" v="2278" actId="164"/>
          <ac:grpSpMkLst>
            <pc:docMk/>
            <pc:sldMk cId="2472899228" sldId="1843"/>
            <ac:grpSpMk id="11" creationId="{76AC4102-F52F-6099-7637-B9D21D0F68D8}"/>
          </ac:grpSpMkLst>
        </pc:grpChg>
        <pc:grpChg chg="add mod ord">
          <ac:chgData name="Vickers, Libby" userId="e250baef-1418-4325-b620-0f9540a0387b" providerId="ADAL" clId="{A163E055-42D3-4A8B-97AD-16550665DCF3}" dt="2024-08-13T22:26:05.598" v="2279" actId="167"/>
          <ac:grpSpMkLst>
            <pc:docMk/>
            <pc:sldMk cId="2472899228" sldId="1843"/>
            <ac:grpSpMk id="17" creationId="{B301C3C2-6868-AB03-9C18-A00CB142CF3B}"/>
          </ac:grpSpMkLst>
        </pc:grpChg>
        <pc:picChg chg="add mod">
          <ac:chgData name="Vickers, Libby" userId="e250baef-1418-4325-b620-0f9540a0387b" providerId="ADAL" clId="{A163E055-42D3-4A8B-97AD-16550665DCF3}" dt="2024-08-13T22:26:00.815" v="2278" actId="164"/>
          <ac:picMkLst>
            <pc:docMk/>
            <pc:sldMk cId="2472899228" sldId="1843"/>
            <ac:picMk id="6" creationId="{7C715EA9-9717-2508-6334-ED2F8D0EF7BF}"/>
          </ac:picMkLst>
        </pc:picChg>
        <pc:picChg chg="mod">
          <ac:chgData name="Vickers, Libby" userId="e250baef-1418-4325-b620-0f9540a0387b" providerId="ADAL" clId="{A163E055-42D3-4A8B-97AD-16550665DCF3}" dt="2024-08-13T22:26:00.815" v="2278" actId="164"/>
          <ac:picMkLst>
            <pc:docMk/>
            <pc:sldMk cId="2472899228" sldId="1843"/>
            <ac:picMk id="13" creationId="{1B56D6BF-B0FF-EF54-A268-19FE2CF3CA2C}"/>
          </ac:picMkLst>
        </pc:picChg>
      </pc:sldChg>
      <pc:sldChg chg="addSp delSp modSp mod delAnim modAnim modNotesTx">
        <pc:chgData name="Vickers, Libby" userId="e250baef-1418-4325-b620-0f9540a0387b" providerId="ADAL" clId="{A163E055-42D3-4A8B-97AD-16550665DCF3}" dt="2024-10-21T18:30:56.983" v="3599" actId="20577"/>
        <pc:sldMkLst>
          <pc:docMk/>
          <pc:sldMk cId="4063252254" sldId="1844"/>
        </pc:sldMkLst>
        <pc:spChg chg="mod">
          <ac:chgData name="Vickers, Libby" userId="e250baef-1418-4325-b620-0f9540a0387b" providerId="ADAL" clId="{A163E055-42D3-4A8B-97AD-16550665DCF3}" dt="2024-08-13T22:30:02.987" v="2297" actId="1076"/>
          <ac:spMkLst>
            <pc:docMk/>
            <pc:sldMk cId="4063252254" sldId="1844"/>
            <ac:spMk id="2" creationId="{E248D300-C92D-BDA7-6573-4CA342A88D57}"/>
          </ac:spMkLst>
        </pc:spChg>
        <pc:spChg chg="mod ord">
          <ac:chgData name="Vickers, Libby" userId="e250baef-1418-4325-b620-0f9540a0387b" providerId="ADAL" clId="{A163E055-42D3-4A8B-97AD-16550665DCF3}" dt="2024-08-13T22:30:52.091" v="2302" actId="1076"/>
          <ac:spMkLst>
            <pc:docMk/>
            <pc:sldMk cId="4063252254" sldId="1844"/>
            <ac:spMk id="4" creationId="{4E9691F0-8150-0228-75D1-D0F22DC4F10A}"/>
          </ac:spMkLst>
        </pc:spChg>
        <pc:spChg chg="del mod">
          <ac:chgData name="Vickers, Libby" userId="e250baef-1418-4325-b620-0f9540a0387b" providerId="ADAL" clId="{A163E055-42D3-4A8B-97AD-16550665DCF3}" dt="2024-08-13T22:33:00.841" v="2312" actId="478"/>
          <ac:spMkLst>
            <pc:docMk/>
            <pc:sldMk cId="4063252254" sldId="1844"/>
            <ac:spMk id="7" creationId="{8FB883DC-16CC-D561-C9C8-82FB03ECF81F}"/>
          </ac:spMkLst>
        </pc:spChg>
        <pc:spChg chg="mod">
          <ac:chgData name="Vickers, Libby" userId="e250baef-1418-4325-b620-0f9540a0387b" providerId="ADAL" clId="{A163E055-42D3-4A8B-97AD-16550665DCF3}" dt="2024-08-13T22:29:41.171" v="2295"/>
          <ac:spMkLst>
            <pc:docMk/>
            <pc:sldMk cId="4063252254" sldId="1844"/>
            <ac:spMk id="9" creationId="{0C9059B2-DF88-2AA9-9CD1-2FF27E279366}"/>
          </ac:spMkLst>
        </pc:spChg>
        <pc:spChg chg="mod">
          <ac:chgData name="Vickers, Libby" userId="e250baef-1418-4325-b620-0f9540a0387b" providerId="ADAL" clId="{A163E055-42D3-4A8B-97AD-16550665DCF3}" dt="2024-08-13T22:29:41.171" v="2295"/>
          <ac:spMkLst>
            <pc:docMk/>
            <pc:sldMk cId="4063252254" sldId="1844"/>
            <ac:spMk id="10" creationId="{48F9934C-AF3D-DD28-A1B4-098AD2DEF121}"/>
          </ac:spMkLst>
        </pc:spChg>
        <pc:spChg chg="mod">
          <ac:chgData name="Vickers, Libby" userId="e250baef-1418-4325-b620-0f9540a0387b" providerId="ADAL" clId="{A163E055-42D3-4A8B-97AD-16550665DCF3}" dt="2024-08-13T22:29:41.171" v="2295"/>
          <ac:spMkLst>
            <pc:docMk/>
            <pc:sldMk cId="4063252254" sldId="1844"/>
            <ac:spMk id="11" creationId="{C24EACDC-02CD-785C-AEC9-CE2808E9191B}"/>
          </ac:spMkLst>
        </pc:spChg>
        <pc:spChg chg="mod">
          <ac:chgData name="Vickers, Libby" userId="e250baef-1418-4325-b620-0f9540a0387b" providerId="ADAL" clId="{A163E055-42D3-4A8B-97AD-16550665DCF3}" dt="2024-08-13T22:29:41.171" v="2295"/>
          <ac:spMkLst>
            <pc:docMk/>
            <pc:sldMk cId="4063252254" sldId="1844"/>
            <ac:spMk id="12" creationId="{93EC06FA-98AF-8EF8-4C74-5050DEF375CB}"/>
          </ac:spMkLst>
        </pc:spChg>
        <pc:spChg chg="mod">
          <ac:chgData name="Vickers, Libby" userId="e250baef-1418-4325-b620-0f9540a0387b" providerId="ADAL" clId="{A163E055-42D3-4A8B-97AD-16550665DCF3}" dt="2024-08-13T22:29:41.171" v="2295"/>
          <ac:spMkLst>
            <pc:docMk/>
            <pc:sldMk cId="4063252254" sldId="1844"/>
            <ac:spMk id="13" creationId="{8CD07D08-467F-4C59-8D1E-882AF777813A}"/>
          </ac:spMkLst>
        </pc:spChg>
        <pc:spChg chg="mod">
          <ac:chgData name="Vickers, Libby" userId="e250baef-1418-4325-b620-0f9540a0387b" providerId="ADAL" clId="{A163E055-42D3-4A8B-97AD-16550665DCF3}" dt="2024-08-14T01:10:33.969" v="2543" actId="20577"/>
          <ac:spMkLst>
            <pc:docMk/>
            <pc:sldMk cId="4063252254" sldId="1844"/>
            <ac:spMk id="15" creationId="{3FAEA9DA-7FBD-71E1-B8EB-8AB7F582E132}"/>
          </ac:spMkLst>
        </pc:spChg>
        <pc:spChg chg="mod ord">
          <ac:chgData name="Vickers, Libby" userId="e250baef-1418-4325-b620-0f9540a0387b" providerId="ADAL" clId="{A163E055-42D3-4A8B-97AD-16550665DCF3}" dt="2024-08-13T22:31:19.921" v="2305" actId="1076"/>
          <ac:spMkLst>
            <pc:docMk/>
            <pc:sldMk cId="4063252254" sldId="1844"/>
            <ac:spMk id="16" creationId="{213A6BB2-2798-7DF0-0576-8EAA8CEAD9FA}"/>
          </ac:spMkLst>
        </pc:spChg>
        <pc:spChg chg="add mod">
          <ac:chgData name="Vickers, Libby" userId="e250baef-1418-4325-b620-0f9540a0387b" providerId="ADAL" clId="{A163E055-42D3-4A8B-97AD-16550665DCF3}" dt="2024-08-14T01:15:39.408" v="2613" actId="20577"/>
          <ac:spMkLst>
            <pc:docMk/>
            <pc:sldMk cId="4063252254" sldId="1844"/>
            <ac:spMk id="17" creationId="{DE84E940-B5F5-821C-38BB-1C2AE064C961}"/>
          </ac:spMkLst>
        </pc:spChg>
        <pc:spChg chg="del mod">
          <ac:chgData name="Vickers, Libby" userId="e250baef-1418-4325-b620-0f9540a0387b" providerId="ADAL" clId="{A163E055-42D3-4A8B-97AD-16550665DCF3}" dt="2024-08-13T22:32:29.501" v="2311" actId="478"/>
          <ac:spMkLst>
            <pc:docMk/>
            <pc:sldMk cId="4063252254" sldId="1844"/>
            <ac:spMk id="19" creationId="{9F3ADA65-AFD9-A016-48C7-51916EA581A7}"/>
          </ac:spMkLst>
        </pc:spChg>
        <pc:grpChg chg="add mod">
          <ac:chgData name="Vickers, Libby" userId="e250baef-1418-4325-b620-0f9540a0387b" providerId="ADAL" clId="{A163E055-42D3-4A8B-97AD-16550665DCF3}" dt="2024-08-14T01:15:06.372" v="2609" actId="1076"/>
          <ac:grpSpMkLst>
            <pc:docMk/>
            <pc:sldMk cId="4063252254" sldId="1844"/>
            <ac:grpSpMk id="3" creationId="{652E6971-0A74-6847-0AA0-3C31E11F3820}"/>
          </ac:grpSpMkLst>
        </pc:grpChg>
        <pc:grpChg chg="add mod">
          <ac:chgData name="Vickers, Libby" userId="e250baef-1418-4325-b620-0f9540a0387b" providerId="ADAL" clId="{A163E055-42D3-4A8B-97AD-16550665DCF3}" dt="2024-08-14T01:15:31.748" v="2611" actId="1076"/>
          <ac:grpSpMkLst>
            <pc:docMk/>
            <pc:sldMk cId="4063252254" sldId="1844"/>
            <ac:grpSpMk id="20" creationId="{8E4590B7-2315-BE74-7764-E8773FD44950}"/>
          </ac:grpSpMkLst>
        </pc:grpChg>
        <pc:grpChg chg="del mod">
          <ac:chgData name="Vickers, Libby" userId="e250baef-1418-4325-b620-0f9540a0387b" providerId="ADAL" clId="{A163E055-42D3-4A8B-97AD-16550665DCF3}" dt="2024-08-13T22:29:04.394" v="2291" actId="478"/>
          <ac:grpSpMkLst>
            <pc:docMk/>
            <pc:sldMk cId="4063252254" sldId="1844"/>
            <ac:grpSpMk id="52" creationId="{01F6F1F5-8A57-389C-E416-2EDFB97A0217}"/>
          </ac:grpSpMkLst>
        </pc:grpChg>
        <pc:picChg chg="mod">
          <ac:chgData name="Vickers, Libby" userId="e250baef-1418-4325-b620-0f9540a0387b" providerId="ADAL" clId="{A163E055-42D3-4A8B-97AD-16550665DCF3}" dt="2024-08-13T22:29:59.530" v="2296" actId="1076"/>
          <ac:picMkLst>
            <pc:docMk/>
            <pc:sldMk cId="4063252254" sldId="1844"/>
            <ac:picMk id="5" creationId="{397572F2-C81C-DD9C-4FF2-B501D0E14A28}"/>
          </ac:picMkLst>
        </pc:picChg>
        <pc:picChg chg="mod">
          <ac:chgData name="Vickers, Libby" userId="e250baef-1418-4325-b620-0f9540a0387b" providerId="ADAL" clId="{A163E055-42D3-4A8B-97AD-16550665DCF3}" dt="2024-08-13T22:29:41.171" v="2295"/>
          <ac:picMkLst>
            <pc:docMk/>
            <pc:sldMk cId="4063252254" sldId="1844"/>
            <ac:picMk id="8" creationId="{F0C5EEB7-CFBD-EB40-F867-DBE9592A275B}"/>
          </ac:picMkLst>
        </pc:picChg>
        <pc:picChg chg="mod ord">
          <ac:chgData name="Vickers, Libby" userId="e250baef-1418-4325-b620-0f9540a0387b" providerId="ADAL" clId="{A163E055-42D3-4A8B-97AD-16550665DCF3}" dt="2024-08-14T01:14:36.314" v="2601" actId="164"/>
          <ac:picMkLst>
            <pc:docMk/>
            <pc:sldMk cId="4063252254" sldId="1844"/>
            <ac:picMk id="18" creationId="{3580BF5B-7A9D-11A0-BF6D-CC8024DD9568}"/>
          </ac:picMkLst>
        </pc:picChg>
      </pc:sldChg>
      <pc:sldChg chg="addSp modSp mod">
        <pc:chgData name="Vickers, Libby" userId="e250baef-1418-4325-b620-0f9540a0387b" providerId="ADAL" clId="{A163E055-42D3-4A8B-97AD-16550665DCF3}" dt="2024-10-21T19:07:32.705" v="3679" actId="1076"/>
        <pc:sldMkLst>
          <pc:docMk/>
          <pc:sldMk cId="94342120" sldId="1845"/>
        </pc:sldMkLst>
        <pc:spChg chg="mod">
          <ac:chgData name="Vickers, Libby" userId="e250baef-1418-4325-b620-0f9540a0387b" providerId="ADAL" clId="{A163E055-42D3-4A8B-97AD-16550665DCF3}" dt="2024-08-13T22:35:13.708" v="2359" actId="27636"/>
          <ac:spMkLst>
            <pc:docMk/>
            <pc:sldMk cId="94342120" sldId="1845"/>
            <ac:spMk id="6" creationId="{036D5E9D-CB37-1F92-6451-78E6025411D4}"/>
          </ac:spMkLst>
        </pc:spChg>
        <pc:spChg chg="ord">
          <ac:chgData name="Vickers, Libby" userId="e250baef-1418-4325-b620-0f9540a0387b" providerId="ADAL" clId="{A163E055-42D3-4A8B-97AD-16550665DCF3}" dt="2024-10-21T19:05:47.357" v="3664" actId="166"/>
          <ac:spMkLst>
            <pc:docMk/>
            <pc:sldMk cId="94342120" sldId="1845"/>
            <ac:spMk id="9" creationId="{A51701EF-4F94-C64C-AF48-A1F69EC84364}"/>
          </ac:spMkLst>
        </pc:spChg>
        <pc:picChg chg="add mod">
          <ac:chgData name="Vickers, Libby" userId="e250baef-1418-4325-b620-0f9540a0387b" providerId="ADAL" clId="{A163E055-42D3-4A8B-97AD-16550665DCF3}" dt="2024-08-13T22:35:51.756" v="2362" actId="1076"/>
          <ac:picMkLst>
            <pc:docMk/>
            <pc:sldMk cId="94342120" sldId="1845"/>
            <ac:picMk id="7" creationId="{A267AAE0-52BC-DA2D-75B1-B4ECA5A05579}"/>
          </ac:picMkLst>
        </pc:picChg>
        <pc:picChg chg="mod ord">
          <ac:chgData name="Vickers, Libby" userId="e250baef-1418-4325-b620-0f9540a0387b" providerId="ADAL" clId="{A163E055-42D3-4A8B-97AD-16550665DCF3}" dt="2024-10-21T19:07:08.657" v="3676" actId="1076"/>
          <ac:picMkLst>
            <pc:docMk/>
            <pc:sldMk cId="94342120" sldId="1845"/>
            <ac:picMk id="8" creationId="{C05A6FE0-4106-837F-EB49-1AD8404C9081}"/>
          </ac:picMkLst>
        </pc:picChg>
        <pc:picChg chg="mod ord">
          <ac:chgData name="Vickers, Libby" userId="e250baef-1418-4325-b620-0f9540a0387b" providerId="ADAL" clId="{A163E055-42D3-4A8B-97AD-16550665DCF3}" dt="2024-10-21T19:07:32.705" v="3679" actId="1076"/>
          <ac:picMkLst>
            <pc:docMk/>
            <pc:sldMk cId="94342120" sldId="1845"/>
            <ac:picMk id="11" creationId="{3A43A96D-5C7E-EEC8-0EA8-6B0F71BDB4F7}"/>
          </ac:picMkLst>
        </pc:picChg>
        <pc:picChg chg="add mod">
          <ac:chgData name="Vickers, Libby" userId="e250baef-1418-4325-b620-0f9540a0387b" providerId="ADAL" clId="{A163E055-42D3-4A8B-97AD-16550665DCF3}" dt="2024-10-21T19:06:59.432" v="3675" actId="1076"/>
          <ac:picMkLst>
            <pc:docMk/>
            <pc:sldMk cId="94342120" sldId="1845"/>
            <ac:picMk id="12" creationId="{C6DE94D6-A776-6FF4-9298-5389F16AA090}"/>
          </ac:picMkLst>
        </pc:picChg>
      </pc:sldChg>
      <pc:sldChg chg="addSp delSp modSp mod delAnim modAnim modNotesTx">
        <pc:chgData name="Vickers, Libby" userId="e250baef-1418-4325-b620-0f9540a0387b" providerId="ADAL" clId="{A163E055-42D3-4A8B-97AD-16550665DCF3}" dt="2024-08-14T00:46:20.777" v="2385" actId="20577"/>
        <pc:sldMkLst>
          <pc:docMk/>
          <pc:sldMk cId="1298870502" sldId="1846"/>
        </pc:sldMkLst>
        <pc:spChg chg="mod">
          <ac:chgData name="Vickers, Libby" userId="e250baef-1418-4325-b620-0f9540a0387b" providerId="ADAL" clId="{A163E055-42D3-4A8B-97AD-16550665DCF3}" dt="2024-08-13T21:22:06.900" v="1349" actId="1076"/>
          <ac:spMkLst>
            <pc:docMk/>
            <pc:sldMk cId="1298870502" sldId="1846"/>
            <ac:spMk id="4" creationId="{5E29166B-6149-E25A-FFAA-EA47BE83017B}"/>
          </ac:spMkLst>
        </pc:spChg>
        <pc:spChg chg="mod">
          <ac:chgData name="Vickers, Libby" userId="e250baef-1418-4325-b620-0f9540a0387b" providerId="ADAL" clId="{A163E055-42D3-4A8B-97AD-16550665DCF3}" dt="2024-08-14T00:46:20.777" v="2385" actId="20577"/>
          <ac:spMkLst>
            <pc:docMk/>
            <pc:sldMk cId="1298870502" sldId="1846"/>
            <ac:spMk id="5" creationId="{36233C24-A76E-D3F6-6878-2306D2F64920}"/>
          </ac:spMkLst>
        </pc:spChg>
        <pc:spChg chg="del">
          <ac:chgData name="Vickers, Libby" userId="e250baef-1418-4325-b620-0f9540a0387b" providerId="ADAL" clId="{A163E055-42D3-4A8B-97AD-16550665DCF3}" dt="2024-08-13T21:19:03.055" v="1330" actId="478"/>
          <ac:spMkLst>
            <pc:docMk/>
            <pc:sldMk cId="1298870502" sldId="1846"/>
            <ac:spMk id="14" creationId="{CDF49881-346F-C902-283C-E0921E697954}"/>
          </ac:spMkLst>
        </pc:spChg>
        <pc:spChg chg="mod">
          <ac:chgData name="Vickers, Libby" userId="e250baef-1418-4325-b620-0f9540a0387b" providerId="ADAL" clId="{A163E055-42D3-4A8B-97AD-16550665DCF3}" dt="2024-08-13T21:18:35.517" v="1326"/>
          <ac:spMkLst>
            <pc:docMk/>
            <pc:sldMk cId="1298870502" sldId="1846"/>
            <ac:spMk id="20" creationId="{FDB3EB21-CEFA-D2B3-186D-4499B5E72565}"/>
          </ac:spMkLst>
        </pc:spChg>
        <pc:spChg chg="mod">
          <ac:chgData name="Vickers, Libby" userId="e250baef-1418-4325-b620-0f9540a0387b" providerId="ADAL" clId="{A163E055-42D3-4A8B-97AD-16550665DCF3}" dt="2024-08-13T21:18:35.517" v="1326"/>
          <ac:spMkLst>
            <pc:docMk/>
            <pc:sldMk cId="1298870502" sldId="1846"/>
            <ac:spMk id="21" creationId="{32465F0B-FD06-5F50-8D80-70C7AD7D1F6D}"/>
          </ac:spMkLst>
        </pc:spChg>
        <pc:spChg chg="mod">
          <ac:chgData name="Vickers, Libby" userId="e250baef-1418-4325-b620-0f9540a0387b" providerId="ADAL" clId="{A163E055-42D3-4A8B-97AD-16550665DCF3}" dt="2024-08-13T21:18:35.517" v="1326"/>
          <ac:spMkLst>
            <pc:docMk/>
            <pc:sldMk cId="1298870502" sldId="1846"/>
            <ac:spMk id="25" creationId="{91D39920-9EDF-6392-AEAC-D6ADD48CB3FA}"/>
          </ac:spMkLst>
        </pc:spChg>
        <pc:spChg chg="add mod">
          <ac:chgData name="Vickers, Libby" userId="e250baef-1418-4325-b620-0f9540a0387b" providerId="ADAL" clId="{A163E055-42D3-4A8B-97AD-16550665DCF3}" dt="2024-08-13T21:20:10.841" v="1335" actId="164"/>
          <ac:spMkLst>
            <pc:docMk/>
            <pc:sldMk cId="1298870502" sldId="1846"/>
            <ac:spMk id="26" creationId="{69B7F240-3221-EF4C-D1DB-BFA194F79FAF}"/>
          </ac:spMkLst>
        </pc:spChg>
        <pc:spChg chg="add mod">
          <ac:chgData name="Vickers, Libby" userId="e250baef-1418-4325-b620-0f9540a0387b" providerId="ADAL" clId="{A163E055-42D3-4A8B-97AD-16550665DCF3}" dt="2024-08-13T21:20:10.841" v="1335" actId="164"/>
          <ac:spMkLst>
            <pc:docMk/>
            <pc:sldMk cId="1298870502" sldId="1846"/>
            <ac:spMk id="27" creationId="{0A83D2F3-7493-26DB-F26E-7761BE06FA01}"/>
          </ac:spMkLst>
        </pc:spChg>
        <pc:spChg chg="add mod">
          <ac:chgData name="Vickers, Libby" userId="e250baef-1418-4325-b620-0f9540a0387b" providerId="ADAL" clId="{A163E055-42D3-4A8B-97AD-16550665DCF3}" dt="2024-08-13T21:21:46.674" v="1343"/>
          <ac:spMkLst>
            <pc:docMk/>
            <pc:sldMk cId="1298870502" sldId="1846"/>
            <ac:spMk id="29" creationId="{787C789A-E693-27FD-1C1A-43B2E6A46FC2}"/>
          </ac:spMkLst>
        </pc:spChg>
        <pc:grpChg chg="add mod ord">
          <ac:chgData name="Vickers, Libby" userId="e250baef-1418-4325-b620-0f9540a0387b" providerId="ADAL" clId="{A163E055-42D3-4A8B-97AD-16550665DCF3}" dt="2024-08-13T21:20:39.296" v="1338" actId="1076"/>
          <ac:grpSpMkLst>
            <pc:docMk/>
            <pc:sldMk cId="1298870502" sldId="1846"/>
            <ac:grpSpMk id="2" creationId="{5B1DD2E0-505D-E429-3B25-08B1604DA975}"/>
          </ac:grpSpMkLst>
        </pc:grpChg>
        <pc:grpChg chg="mod">
          <ac:chgData name="Vickers, Libby" userId="e250baef-1418-4325-b620-0f9540a0387b" providerId="ADAL" clId="{A163E055-42D3-4A8B-97AD-16550665DCF3}" dt="2024-08-13T21:18:35.517" v="1326"/>
          <ac:grpSpMkLst>
            <pc:docMk/>
            <pc:sldMk cId="1298870502" sldId="1846"/>
            <ac:grpSpMk id="3" creationId="{9A0C5569-AB5D-B1B9-26A1-A0459CDC95A8}"/>
          </ac:grpSpMkLst>
        </pc:grpChg>
        <pc:grpChg chg="mod">
          <ac:chgData name="Vickers, Libby" userId="e250baef-1418-4325-b620-0f9540a0387b" providerId="ADAL" clId="{A163E055-42D3-4A8B-97AD-16550665DCF3}" dt="2024-08-13T21:18:35.517" v="1326"/>
          <ac:grpSpMkLst>
            <pc:docMk/>
            <pc:sldMk cId="1298870502" sldId="1846"/>
            <ac:grpSpMk id="7" creationId="{F6C913D1-C661-EF99-59E2-9CB3588664DD}"/>
          </ac:grpSpMkLst>
        </pc:grpChg>
        <pc:grpChg chg="del">
          <ac:chgData name="Vickers, Libby" userId="e250baef-1418-4325-b620-0f9540a0387b" providerId="ADAL" clId="{A163E055-42D3-4A8B-97AD-16550665DCF3}" dt="2024-08-13T21:18:33.741" v="1325" actId="478"/>
          <ac:grpSpMkLst>
            <pc:docMk/>
            <pc:sldMk cId="1298870502" sldId="1846"/>
            <ac:grpSpMk id="13" creationId="{645233EE-B19E-75AA-77ED-1EF1066F98A4}"/>
          </ac:grpSpMkLst>
        </pc:grpChg>
        <pc:grpChg chg="mod">
          <ac:chgData name="Vickers, Libby" userId="e250baef-1418-4325-b620-0f9540a0387b" providerId="ADAL" clId="{A163E055-42D3-4A8B-97AD-16550665DCF3}" dt="2024-08-13T21:20:10.841" v="1335" actId="164"/>
          <ac:grpSpMkLst>
            <pc:docMk/>
            <pc:sldMk cId="1298870502" sldId="1846"/>
            <ac:grpSpMk id="18" creationId="{FFE8A946-5BCF-DC8C-FBCD-54C353C6725B}"/>
          </ac:grpSpMkLst>
        </pc:grpChg>
        <pc:grpChg chg="mod">
          <ac:chgData name="Vickers, Libby" userId="e250baef-1418-4325-b620-0f9540a0387b" providerId="ADAL" clId="{A163E055-42D3-4A8B-97AD-16550665DCF3}" dt="2024-08-13T21:18:35.517" v="1326"/>
          <ac:grpSpMkLst>
            <pc:docMk/>
            <pc:sldMk cId="1298870502" sldId="1846"/>
            <ac:grpSpMk id="22" creationId="{9D13AB8F-B7DD-6378-BE11-DEF155DF4F60}"/>
          </ac:grpSpMkLst>
        </pc:grpChg>
        <pc:grpChg chg="add mod">
          <ac:chgData name="Vickers, Libby" userId="e250baef-1418-4325-b620-0f9540a0387b" providerId="ADAL" clId="{A163E055-42D3-4A8B-97AD-16550665DCF3}" dt="2024-08-13T21:20:49.687" v="1339" actId="1076"/>
          <ac:grpSpMkLst>
            <pc:docMk/>
            <pc:sldMk cId="1298870502" sldId="1846"/>
            <ac:grpSpMk id="28" creationId="{D8525918-7DAB-4F7E-4C0F-22763F70BFBB}"/>
          </ac:grpSpMkLst>
        </pc:grpChg>
        <pc:picChg chg="mod">
          <ac:chgData name="Vickers, Libby" userId="e250baef-1418-4325-b620-0f9540a0387b" providerId="ADAL" clId="{A163E055-42D3-4A8B-97AD-16550665DCF3}" dt="2024-08-13T21:18:35.517" v="1326"/>
          <ac:picMkLst>
            <pc:docMk/>
            <pc:sldMk cId="1298870502" sldId="1846"/>
            <ac:picMk id="9" creationId="{34CA21AA-EE9F-0B18-E5AA-4D4C214727FE}"/>
          </ac:picMkLst>
        </pc:picChg>
        <pc:picChg chg="mod">
          <ac:chgData name="Vickers, Libby" userId="e250baef-1418-4325-b620-0f9540a0387b" providerId="ADAL" clId="{A163E055-42D3-4A8B-97AD-16550665DCF3}" dt="2024-08-13T21:18:35.517" v="1326"/>
          <ac:picMkLst>
            <pc:docMk/>
            <pc:sldMk cId="1298870502" sldId="1846"/>
            <ac:picMk id="23" creationId="{786D37CD-A2B8-306A-3631-D9804F2177C8}"/>
          </ac:picMkLst>
        </pc:picChg>
        <pc:picChg chg="mod">
          <ac:chgData name="Vickers, Libby" userId="e250baef-1418-4325-b620-0f9540a0387b" providerId="ADAL" clId="{A163E055-42D3-4A8B-97AD-16550665DCF3}" dt="2024-08-13T21:18:35.517" v="1326"/>
          <ac:picMkLst>
            <pc:docMk/>
            <pc:sldMk cId="1298870502" sldId="1846"/>
            <ac:picMk id="24" creationId="{0B7DE7C2-895A-76AD-056D-C437A42719EF}"/>
          </ac:picMkLst>
        </pc:picChg>
      </pc:sldChg>
      <pc:sldChg chg="addSp delSp modSp mod delAnim modAnim">
        <pc:chgData name="Vickers, Libby" userId="e250baef-1418-4325-b620-0f9540a0387b" providerId="ADAL" clId="{A163E055-42D3-4A8B-97AD-16550665DCF3}" dt="2024-08-14T01:00:49.662" v="2497" actId="1076"/>
        <pc:sldMkLst>
          <pc:docMk/>
          <pc:sldMk cId="4225142317" sldId="1847"/>
        </pc:sldMkLst>
        <pc:spChg chg="mod">
          <ac:chgData name="Vickers, Libby" userId="e250baef-1418-4325-b620-0f9540a0387b" providerId="ADAL" clId="{A163E055-42D3-4A8B-97AD-16550665DCF3}" dt="2024-08-14T01:00:49.662" v="2497" actId="1076"/>
          <ac:spMkLst>
            <pc:docMk/>
            <pc:sldMk cId="4225142317" sldId="1847"/>
            <ac:spMk id="4" creationId="{5E29166B-6149-E25A-FFAA-EA47BE83017B}"/>
          </ac:spMkLst>
        </pc:spChg>
        <pc:spChg chg="mod">
          <ac:chgData name="Vickers, Libby" userId="e250baef-1418-4325-b620-0f9540a0387b" providerId="ADAL" clId="{A163E055-42D3-4A8B-97AD-16550665DCF3}" dt="2024-08-13T21:30:50.724" v="1537"/>
          <ac:spMkLst>
            <pc:docMk/>
            <pc:sldMk cId="4225142317" sldId="1847"/>
            <ac:spMk id="7" creationId="{C40E746B-84B1-AF97-D982-1D5DFFEB2D49}"/>
          </ac:spMkLst>
        </pc:spChg>
        <pc:spChg chg="mod">
          <ac:chgData name="Vickers, Libby" userId="e250baef-1418-4325-b620-0f9540a0387b" providerId="ADAL" clId="{A163E055-42D3-4A8B-97AD-16550665DCF3}" dt="2024-08-13T21:30:50.724" v="1537"/>
          <ac:spMkLst>
            <pc:docMk/>
            <pc:sldMk cId="4225142317" sldId="1847"/>
            <ac:spMk id="9" creationId="{7B49C0FA-6B80-E1D2-6AE7-90254F885CA0}"/>
          </ac:spMkLst>
        </pc:spChg>
        <pc:spChg chg="mod">
          <ac:chgData name="Vickers, Libby" userId="e250baef-1418-4325-b620-0f9540a0387b" providerId="ADAL" clId="{A163E055-42D3-4A8B-97AD-16550665DCF3}" dt="2024-08-13T21:30:50.724" v="1537"/>
          <ac:spMkLst>
            <pc:docMk/>
            <pc:sldMk cId="4225142317" sldId="1847"/>
            <ac:spMk id="11" creationId="{12F14CDC-371B-2722-F8B5-3D7231AFBC99}"/>
          </ac:spMkLst>
        </pc:spChg>
        <pc:spChg chg="mod">
          <ac:chgData name="Vickers, Libby" userId="e250baef-1418-4325-b620-0f9540a0387b" providerId="ADAL" clId="{A163E055-42D3-4A8B-97AD-16550665DCF3}" dt="2024-08-13T21:30:50.724" v="1537"/>
          <ac:spMkLst>
            <pc:docMk/>
            <pc:sldMk cId="4225142317" sldId="1847"/>
            <ac:spMk id="13" creationId="{76BB2B9C-8E8B-1B2B-4BF1-9A13A3BF747D}"/>
          </ac:spMkLst>
        </pc:spChg>
        <pc:spChg chg="mod">
          <ac:chgData name="Vickers, Libby" userId="e250baef-1418-4325-b620-0f9540a0387b" providerId="ADAL" clId="{A163E055-42D3-4A8B-97AD-16550665DCF3}" dt="2024-08-13T21:30:50.724" v="1537"/>
          <ac:spMkLst>
            <pc:docMk/>
            <pc:sldMk cId="4225142317" sldId="1847"/>
            <ac:spMk id="17" creationId="{5BB31CB9-388C-97D6-B0D1-503739EFFADA}"/>
          </ac:spMkLst>
        </pc:spChg>
        <pc:spChg chg="mod">
          <ac:chgData name="Vickers, Libby" userId="e250baef-1418-4325-b620-0f9540a0387b" providerId="ADAL" clId="{A163E055-42D3-4A8B-97AD-16550665DCF3}" dt="2024-08-14T00:46:32.235" v="2387" actId="20577"/>
          <ac:spMkLst>
            <pc:docMk/>
            <pc:sldMk cId="4225142317" sldId="1847"/>
            <ac:spMk id="20" creationId="{F3F42C89-AA75-43D9-6C43-8B586A1EC950}"/>
          </ac:spMkLst>
        </pc:spChg>
        <pc:spChg chg="mod">
          <ac:chgData name="Vickers, Libby" userId="e250baef-1418-4325-b620-0f9540a0387b" providerId="ADAL" clId="{A163E055-42D3-4A8B-97AD-16550665DCF3}" dt="2024-08-13T21:31:34.903" v="1542"/>
          <ac:spMkLst>
            <pc:docMk/>
            <pc:sldMk cId="4225142317" sldId="1847"/>
            <ac:spMk id="23" creationId="{1A1CED88-9198-A3EC-9E38-25A6CB17EB6A}"/>
          </ac:spMkLst>
        </pc:spChg>
        <pc:spChg chg="mod">
          <ac:chgData name="Vickers, Libby" userId="e250baef-1418-4325-b620-0f9540a0387b" providerId="ADAL" clId="{A163E055-42D3-4A8B-97AD-16550665DCF3}" dt="2024-08-13T21:31:34.903" v="1542"/>
          <ac:spMkLst>
            <pc:docMk/>
            <pc:sldMk cId="4225142317" sldId="1847"/>
            <ac:spMk id="24" creationId="{387BA167-AFA0-B60D-064B-805C19E7891D}"/>
          </ac:spMkLst>
        </pc:spChg>
        <pc:spChg chg="mod">
          <ac:chgData name="Vickers, Libby" userId="e250baef-1418-4325-b620-0f9540a0387b" providerId="ADAL" clId="{A163E055-42D3-4A8B-97AD-16550665DCF3}" dt="2024-08-13T21:31:34.903" v="1542"/>
          <ac:spMkLst>
            <pc:docMk/>
            <pc:sldMk cId="4225142317" sldId="1847"/>
            <ac:spMk id="28" creationId="{80A55A40-0D95-E55B-F1C1-C6F2DBF7D68E}"/>
          </ac:spMkLst>
        </pc:spChg>
        <pc:grpChg chg="add del mod ord">
          <ac:chgData name="Vickers, Libby" userId="e250baef-1418-4325-b620-0f9540a0387b" providerId="ADAL" clId="{A163E055-42D3-4A8B-97AD-16550665DCF3}" dt="2024-08-13T21:31:16.015" v="1541" actId="478"/>
          <ac:grpSpMkLst>
            <pc:docMk/>
            <pc:sldMk cId="4225142317" sldId="1847"/>
            <ac:grpSpMk id="2" creationId="{32F7486A-4AA5-A187-8F42-F4167C6503BE}"/>
          </ac:grpSpMkLst>
        </pc:grpChg>
        <pc:grpChg chg="del mod">
          <ac:chgData name="Vickers, Libby" userId="e250baef-1418-4325-b620-0f9540a0387b" providerId="ADAL" clId="{A163E055-42D3-4A8B-97AD-16550665DCF3}" dt="2024-08-13T21:31:12.530" v="1540" actId="478"/>
          <ac:grpSpMkLst>
            <pc:docMk/>
            <pc:sldMk cId="4225142317" sldId="1847"/>
            <ac:grpSpMk id="3" creationId="{E8AF7D3F-C34D-9D44-A424-A0EF61702169}"/>
          </ac:grpSpMkLst>
        </pc:grpChg>
        <pc:grpChg chg="del">
          <ac:chgData name="Vickers, Libby" userId="e250baef-1418-4325-b620-0f9540a0387b" providerId="ADAL" clId="{A163E055-42D3-4A8B-97AD-16550665DCF3}" dt="2024-08-13T21:30:40.748" v="1536" actId="478"/>
          <ac:grpSpMkLst>
            <pc:docMk/>
            <pc:sldMk cId="4225142317" sldId="1847"/>
            <ac:grpSpMk id="16" creationId="{77C9AE85-48AC-48AB-63E0-D00976F361EC}"/>
          </ac:grpSpMkLst>
        </pc:grpChg>
        <pc:grpChg chg="add mod ord">
          <ac:chgData name="Vickers, Libby" userId="e250baef-1418-4325-b620-0f9540a0387b" providerId="ADAL" clId="{A163E055-42D3-4A8B-97AD-16550665DCF3}" dt="2024-08-13T21:31:40.426" v="1543" actId="167"/>
          <ac:grpSpMkLst>
            <pc:docMk/>
            <pc:sldMk cId="4225142317" sldId="1847"/>
            <ac:grpSpMk id="18" creationId="{1464F1D4-D634-1925-F045-C3A1B0C00FBA}"/>
          </ac:grpSpMkLst>
        </pc:grpChg>
        <pc:grpChg chg="mod">
          <ac:chgData name="Vickers, Libby" userId="e250baef-1418-4325-b620-0f9540a0387b" providerId="ADAL" clId="{A163E055-42D3-4A8B-97AD-16550665DCF3}" dt="2024-08-13T21:31:34.903" v="1542"/>
          <ac:grpSpMkLst>
            <pc:docMk/>
            <pc:sldMk cId="4225142317" sldId="1847"/>
            <ac:grpSpMk id="19" creationId="{0283A939-815D-B3CF-9753-1C77CF10385D}"/>
          </ac:grpSpMkLst>
        </pc:grpChg>
        <pc:grpChg chg="mod">
          <ac:chgData name="Vickers, Libby" userId="e250baef-1418-4325-b620-0f9540a0387b" providerId="ADAL" clId="{A163E055-42D3-4A8B-97AD-16550665DCF3}" dt="2024-08-13T21:31:34.903" v="1542"/>
          <ac:grpSpMkLst>
            <pc:docMk/>
            <pc:sldMk cId="4225142317" sldId="1847"/>
            <ac:grpSpMk id="21" creationId="{9E6F7001-3C13-A4EC-F7B0-D7A2F6EE7380}"/>
          </ac:grpSpMkLst>
        </pc:grpChg>
        <pc:grpChg chg="mod">
          <ac:chgData name="Vickers, Libby" userId="e250baef-1418-4325-b620-0f9540a0387b" providerId="ADAL" clId="{A163E055-42D3-4A8B-97AD-16550665DCF3}" dt="2024-08-13T21:31:34.903" v="1542"/>
          <ac:grpSpMkLst>
            <pc:docMk/>
            <pc:sldMk cId="4225142317" sldId="1847"/>
            <ac:grpSpMk id="25" creationId="{D319A8B1-907F-07C3-B2AE-71CED03C61D4}"/>
          </ac:grpSpMkLst>
        </pc:grpChg>
        <pc:picChg chg="mod">
          <ac:chgData name="Vickers, Libby" userId="e250baef-1418-4325-b620-0f9540a0387b" providerId="ADAL" clId="{A163E055-42D3-4A8B-97AD-16550665DCF3}" dt="2024-08-13T21:31:59.162" v="1545" actId="1076"/>
          <ac:picMkLst>
            <pc:docMk/>
            <pc:sldMk cId="4225142317" sldId="1847"/>
            <ac:picMk id="5" creationId="{5774155D-FAE7-7B96-944D-F6F04FABF709}"/>
          </ac:picMkLst>
        </pc:picChg>
        <pc:picChg chg="mod">
          <ac:chgData name="Vickers, Libby" userId="e250baef-1418-4325-b620-0f9540a0387b" providerId="ADAL" clId="{A163E055-42D3-4A8B-97AD-16550665DCF3}" dt="2024-08-13T21:30:50.724" v="1537"/>
          <ac:picMkLst>
            <pc:docMk/>
            <pc:sldMk cId="4225142317" sldId="1847"/>
            <ac:picMk id="8" creationId="{BE2C89C3-1903-7328-C904-8135161E53CD}"/>
          </ac:picMkLst>
        </pc:picChg>
        <pc:picChg chg="del mod">
          <ac:chgData name="Vickers, Libby" userId="e250baef-1418-4325-b620-0f9540a0387b" providerId="ADAL" clId="{A163E055-42D3-4A8B-97AD-16550665DCF3}" dt="2024-08-13T21:31:12.530" v="1540" actId="478"/>
          <ac:picMkLst>
            <pc:docMk/>
            <pc:sldMk cId="4225142317" sldId="1847"/>
            <ac:picMk id="14" creationId="{47D45F3C-FEC4-E718-CDA4-A95C5FE94288}"/>
          </ac:picMkLst>
        </pc:picChg>
        <pc:picChg chg="mod">
          <ac:chgData name="Vickers, Libby" userId="e250baef-1418-4325-b620-0f9540a0387b" providerId="ADAL" clId="{A163E055-42D3-4A8B-97AD-16550665DCF3}" dt="2024-08-13T21:31:34.903" v="1542"/>
          <ac:picMkLst>
            <pc:docMk/>
            <pc:sldMk cId="4225142317" sldId="1847"/>
            <ac:picMk id="22" creationId="{A424600B-7604-5B5A-960D-3896AB5E3F6E}"/>
          </ac:picMkLst>
        </pc:picChg>
        <pc:picChg chg="mod">
          <ac:chgData name="Vickers, Libby" userId="e250baef-1418-4325-b620-0f9540a0387b" providerId="ADAL" clId="{A163E055-42D3-4A8B-97AD-16550665DCF3}" dt="2024-08-13T21:31:34.903" v="1542"/>
          <ac:picMkLst>
            <pc:docMk/>
            <pc:sldMk cId="4225142317" sldId="1847"/>
            <ac:picMk id="26" creationId="{8A33BF15-D3F4-E3D6-ABB6-92A72E17C90C}"/>
          </ac:picMkLst>
        </pc:picChg>
        <pc:picChg chg="mod">
          <ac:chgData name="Vickers, Libby" userId="e250baef-1418-4325-b620-0f9540a0387b" providerId="ADAL" clId="{A163E055-42D3-4A8B-97AD-16550665DCF3}" dt="2024-08-13T21:31:34.903" v="1542"/>
          <ac:picMkLst>
            <pc:docMk/>
            <pc:sldMk cId="4225142317" sldId="1847"/>
            <ac:picMk id="27" creationId="{BF6DB25F-D733-B570-32FC-BBA59F00B853}"/>
          </ac:picMkLst>
        </pc:picChg>
      </pc:sldChg>
      <pc:sldChg chg="addSp delSp modSp mod delAnim modAnim modNotesTx">
        <pc:chgData name="Vickers, Libby" userId="e250baef-1418-4325-b620-0f9540a0387b" providerId="ADAL" clId="{A163E055-42D3-4A8B-97AD-16550665DCF3}" dt="2024-10-21T17:24:32.053" v="3340" actId="20577"/>
        <pc:sldMkLst>
          <pc:docMk/>
          <pc:sldMk cId="1091032050" sldId="1848"/>
        </pc:sldMkLst>
        <pc:spChg chg="del">
          <ac:chgData name="Vickers, Libby" userId="e250baef-1418-4325-b620-0f9540a0387b" providerId="ADAL" clId="{A163E055-42D3-4A8B-97AD-16550665DCF3}" dt="2024-08-13T21:22:36.154" v="1352" actId="478"/>
          <ac:spMkLst>
            <pc:docMk/>
            <pc:sldMk cId="1091032050" sldId="1848"/>
            <ac:spMk id="2" creationId="{A9B2B179-FB3D-E0E5-30C0-7D33BC90BBD6}"/>
          </ac:spMkLst>
        </pc:spChg>
        <pc:spChg chg="del">
          <ac:chgData name="Vickers, Libby" userId="e250baef-1418-4325-b620-0f9540a0387b" providerId="ADAL" clId="{A163E055-42D3-4A8B-97AD-16550665DCF3}" dt="2024-08-13T21:23:21.219" v="1356" actId="478"/>
          <ac:spMkLst>
            <pc:docMk/>
            <pc:sldMk cId="1091032050" sldId="1848"/>
            <ac:spMk id="5" creationId="{8471D062-A022-BAA0-A23A-C88CB6318062}"/>
          </ac:spMkLst>
        </pc:spChg>
        <pc:spChg chg="mod">
          <ac:chgData name="Vickers, Libby" userId="e250baef-1418-4325-b620-0f9540a0387b" providerId="ADAL" clId="{A163E055-42D3-4A8B-97AD-16550665DCF3}" dt="2024-08-14T01:00:00.557" v="2495" actId="20577"/>
          <ac:spMkLst>
            <pc:docMk/>
            <pc:sldMk cId="1091032050" sldId="1848"/>
            <ac:spMk id="14" creationId="{BB2D83E9-BC90-605E-DC7D-C7C1EBFC2671}"/>
          </ac:spMkLst>
        </pc:spChg>
        <pc:spChg chg="mod">
          <ac:chgData name="Vickers, Libby" userId="e250baef-1418-4325-b620-0f9540a0387b" providerId="ADAL" clId="{A163E055-42D3-4A8B-97AD-16550665DCF3}" dt="2024-08-13T21:22:37.421" v="1353"/>
          <ac:spMkLst>
            <pc:docMk/>
            <pc:sldMk cId="1091032050" sldId="1848"/>
            <ac:spMk id="20" creationId="{E33F6EA9-8DD4-97F0-1075-377AB5C06E73}"/>
          </ac:spMkLst>
        </pc:spChg>
        <pc:spChg chg="mod">
          <ac:chgData name="Vickers, Libby" userId="e250baef-1418-4325-b620-0f9540a0387b" providerId="ADAL" clId="{A163E055-42D3-4A8B-97AD-16550665DCF3}" dt="2024-08-13T21:22:37.421" v="1353"/>
          <ac:spMkLst>
            <pc:docMk/>
            <pc:sldMk cId="1091032050" sldId="1848"/>
            <ac:spMk id="21" creationId="{A1B28F56-E32F-872B-512B-4E160A42F667}"/>
          </ac:spMkLst>
        </pc:spChg>
        <pc:spChg chg="mod">
          <ac:chgData name="Vickers, Libby" userId="e250baef-1418-4325-b620-0f9540a0387b" providerId="ADAL" clId="{A163E055-42D3-4A8B-97AD-16550665DCF3}" dt="2024-08-13T21:22:37.421" v="1353"/>
          <ac:spMkLst>
            <pc:docMk/>
            <pc:sldMk cId="1091032050" sldId="1848"/>
            <ac:spMk id="25" creationId="{06327856-63A7-6E6D-4A2E-705F00B038E4}"/>
          </ac:spMkLst>
        </pc:spChg>
        <pc:spChg chg="add mod">
          <ac:chgData name="Vickers, Libby" userId="e250baef-1418-4325-b620-0f9540a0387b" providerId="ADAL" clId="{A163E055-42D3-4A8B-97AD-16550665DCF3}" dt="2024-08-13T21:28:21.957" v="1469" actId="164"/>
          <ac:spMkLst>
            <pc:docMk/>
            <pc:sldMk cId="1091032050" sldId="1848"/>
            <ac:spMk id="26" creationId="{20E8F1B2-25FE-6637-2D08-6057C42501A4}"/>
          </ac:spMkLst>
        </pc:spChg>
        <pc:spChg chg="add mod">
          <ac:chgData name="Vickers, Libby" userId="e250baef-1418-4325-b620-0f9540a0387b" providerId="ADAL" clId="{A163E055-42D3-4A8B-97AD-16550665DCF3}" dt="2024-08-13T21:28:21.957" v="1469" actId="164"/>
          <ac:spMkLst>
            <pc:docMk/>
            <pc:sldMk cId="1091032050" sldId="1848"/>
            <ac:spMk id="28" creationId="{611F76F3-2E9E-88F4-D779-6BC00759AFCF}"/>
          </ac:spMkLst>
        </pc:spChg>
        <pc:spChg chg="add mod">
          <ac:chgData name="Vickers, Libby" userId="e250baef-1418-4325-b620-0f9540a0387b" providerId="ADAL" clId="{A163E055-42D3-4A8B-97AD-16550665DCF3}" dt="2024-08-13T21:28:21.957" v="1469" actId="164"/>
          <ac:spMkLst>
            <pc:docMk/>
            <pc:sldMk cId="1091032050" sldId="1848"/>
            <ac:spMk id="29" creationId="{E08BC8AB-E695-BF7A-6912-8BC82A766AD7}"/>
          </ac:spMkLst>
        </pc:spChg>
        <pc:spChg chg="add mod">
          <ac:chgData name="Vickers, Libby" userId="e250baef-1418-4325-b620-0f9540a0387b" providerId="ADAL" clId="{A163E055-42D3-4A8B-97AD-16550665DCF3}" dt="2024-08-13T21:28:21.957" v="1469" actId="164"/>
          <ac:spMkLst>
            <pc:docMk/>
            <pc:sldMk cId="1091032050" sldId="1848"/>
            <ac:spMk id="30" creationId="{ABF94E3D-8C6C-1F3D-550E-B7920B3D6D43}"/>
          </ac:spMkLst>
        </pc:spChg>
        <pc:grpChg chg="add mod">
          <ac:chgData name="Vickers, Libby" userId="e250baef-1418-4325-b620-0f9540a0387b" providerId="ADAL" clId="{A163E055-42D3-4A8B-97AD-16550665DCF3}" dt="2024-08-13T21:22:37.421" v="1353"/>
          <ac:grpSpMkLst>
            <pc:docMk/>
            <pc:sldMk cId="1091032050" sldId="1848"/>
            <ac:grpSpMk id="4" creationId="{BCE5BD5F-285D-DBE0-F8C6-785A666E8047}"/>
          </ac:grpSpMkLst>
        </pc:grpChg>
        <pc:grpChg chg="mod">
          <ac:chgData name="Vickers, Libby" userId="e250baef-1418-4325-b620-0f9540a0387b" providerId="ADAL" clId="{A163E055-42D3-4A8B-97AD-16550665DCF3}" dt="2024-08-13T21:22:37.421" v="1353"/>
          <ac:grpSpMkLst>
            <pc:docMk/>
            <pc:sldMk cId="1091032050" sldId="1848"/>
            <ac:grpSpMk id="8" creationId="{119F2962-4FE1-6B45-DA7E-4CE50FB770C5}"/>
          </ac:grpSpMkLst>
        </pc:grpChg>
        <pc:grpChg chg="mod">
          <ac:chgData name="Vickers, Libby" userId="e250baef-1418-4325-b620-0f9540a0387b" providerId="ADAL" clId="{A163E055-42D3-4A8B-97AD-16550665DCF3}" dt="2024-08-13T21:28:21.957" v="1469" actId="164"/>
          <ac:grpSpMkLst>
            <pc:docMk/>
            <pc:sldMk cId="1091032050" sldId="1848"/>
            <ac:grpSpMk id="9" creationId="{9BA4C839-C337-DDB5-38AE-CE675CE2119A}"/>
          </ac:grpSpMkLst>
        </pc:grpChg>
        <pc:grpChg chg="del">
          <ac:chgData name="Vickers, Libby" userId="e250baef-1418-4325-b620-0f9540a0387b" providerId="ADAL" clId="{A163E055-42D3-4A8B-97AD-16550665DCF3}" dt="2024-08-13T21:22:32.928" v="1351" actId="478"/>
          <ac:grpSpMkLst>
            <pc:docMk/>
            <pc:sldMk cId="1091032050" sldId="1848"/>
            <ac:grpSpMk id="13" creationId="{645233EE-B19E-75AA-77ED-1EF1066F98A4}"/>
          </ac:grpSpMkLst>
        </pc:grpChg>
        <pc:grpChg chg="mod">
          <ac:chgData name="Vickers, Libby" userId="e250baef-1418-4325-b620-0f9540a0387b" providerId="ADAL" clId="{A163E055-42D3-4A8B-97AD-16550665DCF3}" dt="2024-08-13T21:22:37.421" v="1353"/>
          <ac:grpSpMkLst>
            <pc:docMk/>
            <pc:sldMk cId="1091032050" sldId="1848"/>
            <ac:grpSpMk id="17" creationId="{22EB55C1-97C7-768E-F8DF-A87FB24760F8}"/>
          </ac:grpSpMkLst>
        </pc:grpChg>
        <pc:grpChg chg="mod">
          <ac:chgData name="Vickers, Libby" userId="e250baef-1418-4325-b620-0f9540a0387b" providerId="ADAL" clId="{A163E055-42D3-4A8B-97AD-16550665DCF3}" dt="2024-08-13T21:22:37.421" v="1353"/>
          <ac:grpSpMkLst>
            <pc:docMk/>
            <pc:sldMk cId="1091032050" sldId="1848"/>
            <ac:grpSpMk id="22" creationId="{B99C855E-3851-3643-5EB3-454B8F09B281}"/>
          </ac:grpSpMkLst>
        </pc:grpChg>
        <pc:grpChg chg="add mod">
          <ac:chgData name="Vickers, Libby" userId="e250baef-1418-4325-b620-0f9540a0387b" providerId="ADAL" clId="{A163E055-42D3-4A8B-97AD-16550665DCF3}" dt="2024-08-14T01:00:10.840" v="2496" actId="1076"/>
          <ac:grpSpMkLst>
            <pc:docMk/>
            <pc:sldMk cId="1091032050" sldId="1848"/>
            <ac:grpSpMk id="31" creationId="{F6130DB8-EDE5-49F9-AC94-7C668D0425EB}"/>
          </ac:grpSpMkLst>
        </pc:grpChg>
        <pc:picChg chg="mod">
          <ac:chgData name="Vickers, Libby" userId="e250baef-1418-4325-b620-0f9540a0387b" providerId="ADAL" clId="{A163E055-42D3-4A8B-97AD-16550665DCF3}" dt="2024-08-13T21:22:37.421" v="1353"/>
          <ac:picMkLst>
            <pc:docMk/>
            <pc:sldMk cId="1091032050" sldId="1848"/>
            <ac:picMk id="18" creationId="{C6B206B7-F48E-BE11-600A-6EB9A2EBD5DF}"/>
          </ac:picMkLst>
        </pc:picChg>
        <pc:picChg chg="mod">
          <ac:chgData name="Vickers, Libby" userId="e250baef-1418-4325-b620-0f9540a0387b" providerId="ADAL" clId="{A163E055-42D3-4A8B-97AD-16550665DCF3}" dt="2024-08-13T21:22:37.421" v="1353"/>
          <ac:picMkLst>
            <pc:docMk/>
            <pc:sldMk cId="1091032050" sldId="1848"/>
            <ac:picMk id="23" creationId="{C4196F06-9420-CB2C-D707-ED6615296D11}"/>
          </ac:picMkLst>
        </pc:picChg>
        <pc:picChg chg="mod">
          <ac:chgData name="Vickers, Libby" userId="e250baef-1418-4325-b620-0f9540a0387b" providerId="ADAL" clId="{A163E055-42D3-4A8B-97AD-16550665DCF3}" dt="2024-08-13T21:22:37.421" v="1353"/>
          <ac:picMkLst>
            <pc:docMk/>
            <pc:sldMk cId="1091032050" sldId="1848"/>
            <ac:picMk id="24" creationId="{62C0FCF4-61C7-51E3-D849-6F04FC3CD1BD}"/>
          </ac:picMkLst>
        </pc:picChg>
        <pc:picChg chg="add mod">
          <ac:chgData name="Vickers, Libby" userId="e250baef-1418-4325-b620-0f9540a0387b" providerId="ADAL" clId="{A163E055-42D3-4A8B-97AD-16550665DCF3}" dt="2024-08-13T21:28:21.957" v="1469" actId="164"/>
          <ac:picMkLst>
            <pc:docMk/>
            <pc:sldMk cId="1091032050" sldId="1848"/>
            <ac:picMk id="27" creationId="{FF7F9684-AE86-AD72-2DF2-6CA7A3F53757}"/>
          </ac:picMkLst>
        </pc:picChg>
      </pc:sldChg>
      <pc:sldChg chg="addSp delSp modSp mod delAnim modAnim">
        <pc:chgData name="Vickers, Libby" userId="e250baef-1418-4325-b620-0f9540a0387b" providerId="ADAL" clId="{A163E055-42D3-4A8B-97AD-16550665DCF3}" dt="2024-08-14T00:55:09.059" v="2455" actId="1076"/>
        <pc:sldMkLst>
          <pc:docMk/>
          <pc:sldMk cId="3690723651" sldId="1849"/>
        </pc:sldMkLst>
        <pc:spChg chg="mod ord">
          <ac:chgData name="Vickers, Libby" userId="e250baef-1418-4325-b620-0f9540a0387b" providerId="ADAL" clId="{A163E055-42D3-4A8B-97AD-16550665DCF3}" dt="2024-08-14T00:48:24.650" v="2404" actId="1076"/>
          <ac:spMkLst>
            <pc:docMk/>
            <pc:sldMk cId="3690723651" sldId="1849"/>
            <ac:spMk id="5" creationId="{DE67052A-9295-3A58-3BE6-C69ABC98C84E}"/>
          </ac:spMkLst>
        </pc:spChg>
        <pc:spChg chg="del">
          <ac:chgData name="Vickers, Libby" userId="e250baef-1418-4325-b620-0f9540a0387b" providerId="ADAL" clId="{A163E055-42D3-4A8B-97AD-16550665DCF3}" dt="2024-08-13T21:48:40.163" v="1859" actId="478"/>
          <ac:spMkLst>
            <pc:docMk/>
            <pc:sldMk cId="3690723651" sldId="1849"/>
            <ac:spMk id="7" creationId="{762C0426-A546-AF1D-17FD-DB30C79EEBA3}"/>
          </ac:spMkLst>
        </pc:spChg>
        <pc:spChg chg="mod">
          <ac:chgData name="Vickers, Libby" userId="e250baef-1418-4325-b620-0f9540a0387b" providerId="ADAL" clId="{A163E055-42D3-4A8B-97AD-16550665DCF3}" dt="2024-08-13T21:48:43.150" v="1860"/>
          <ac:spMkLst>
            <pc:docMk/>
            <pc:sldMk cId="3690723651" sldId="1849"/>
            <ac:spMk id="21" creationId="{DC8F3674-7631-9129-5C8B-B215BB4D4D4E}"/>
          </ac:spMkLst>
        </pc:spChg>
        <pc:spChg chg="mod">
          <ac:chgData name="Vickers, Libby" userId="e250baef-1418-4325-b620-0f9540a0387b" providerId="ADAL" clId="{A163E055-42D3-4A8B-97AD-16550665DCF3}" dt="2024-08-14T00:47:29.012" v="2397" actId="20577"/>
          <ac:spMkLst>
            <pc:docMk/>
            <pc:sldMk cId="3690723651" sldId="1849"/>
            <ac:spMk id="22" creationId="{55144A88-B65D-3DEE-B7ED-EC3BBFA5497C}"/>
          </ac:spMkLst>
        </pc:spChg>
        <pc:spChg chg="mod">
          <ac:chgData name="Vickers, Libby" userId="e250baef-1418-4325-b620-0f9540a0387b" providerId="ADAL" clId="{A163E055-42D3-4A8B-97AD-16550665DCF3}" dt="2024-08-13T21:48:43.150" v="1860"/>
          <ac:spMkLst>
            <pc:docMk/>
            <pc:sldMk cId="3690723651" sldId="1849"/>
            <ac:spMk id="23" creationId="{3B6BA980-B186-EAA9-B1C3-489709475B9E}"/>
          </ac:spMkLst>
        </pc:spChg>
        <pc:spChg chg="mod">
          <ac:chgData name="Vickers, Libby" userId="e250baef-1418-4325-b620-0f9540a0387b" providerId="ADAL" clId="{A163E055-42D3-4A8B-97AD-16550665DCF3}" dt="2024-08-13T21:48:43.150" v="1860"/>
          <ac:spMkLst>
            <pc:docMk/>
            <pc:sldMk cId="3690723651" sldId="1849"/>
            <ac:spMk id="24" creationId="{BDF7D0C9-E955-340A-B06E-220D47877B09}"/>
          </ac:spMkLst>
        </pc:spChg>
        <pc:spChg chg="mod">
          <ac:chgData name="Vickers, Libby" userId="e250baef-1418-4325-b620-0f9540a0387b" providerId="ADAL" clId="{A163E055-42D3-4A8B-97AD-16550665DCF3}" dt="2024-08-13T21:48:43.150" v="1860"/>
          <ac:spMkLst>
            <pc:docMk/>
            <pc:sldMk cId="3690723651" sldId="1849"/>
            <ac:spMk id="25" creationId="{94A546EE-4D7F-8536-835C-CED7518C5685}"/>
          </ac:spMkLst>
        </pc:spChg>
        <pc:spChg chg="mod">
          <ac:chgData name="Vickers, Libby" userId="e250baef-1418-4325-b620-0f9540a0387b" providerId="ADAL" clId="{A163E055-42D3-4A8B-97AD-16550665DCF3}" dt="2024-08-13T21:48:43.150" v="1860"/>
          <ac:spMkLst>
            <pc:docMk/>
            <pc:sldMk cId="3690723651" sldId="1849"/>
            <ac:spMk id="27" creationId="{8340DC98-6198-5779-76EF-7F1925C30C25}"/>
          </ac:spMkLst>
        </pc:spChg>
        <pc:spChg chg="add mod">
          <ac:chgData name="Vickers, Libby" userId="e250baef-1418-4325-b620-0f9540a0387b" providerId="ADAL" clId="{A163E055-42D3-4A8B-97AD-16550665DCF3}" dt="2024-08-14T00:48:04.901" v="2402" actId="1076"/>
          <ac:spMkLst>
            <pc:docMk/>
            <pc:sldMk cId="3690723651" sldId="1849"/>
            <ac:spMk id="28" creationId="{95D13968-2D89-2A83-CF20-BDA6F937446C}"/>
          </ac:spMkLst>
        </pc:spChg>
        <pc:grpChg chg="del">
          <ac:chgData name="Vickers, Libby" userId="e250baef-1418-4325-b620-0f9540a0387b" providerId="ADAL" clId="{A163E055-42D3-4A8B-97AD-16550665DCF3}" dt="2024-08-13T21:48:26.205" v="1857" actId="478"/>
          <ac:grpSpMkLst>
            <pc:docMk/>
            <pc:sldMk cId="3690723651" sldId="1849"/>
            <ac:grpSpMk id="3" creationId="{CAB77CA1-6871-2F9A-DFB6-96342FE3B9D7}"/>
          </ac:grpSpMkLst>
        </pc:grpChg>
        <pc:grpChg chg="add mod ord">
          <ac:chgData name="Vickers, Libby" userId="e250baef-1418-4325-b620-0f9540a0387b" providerId="ADAL" clId="{A163E055-42D3-4A8B-97AD-16550665DCF3}" dt="2024-08-14T00:55:09.059" v="2455" actId="1076"/>
          <ac:grpSpMkLst>
            <pc:docMk/>
            <pc:sldMk cId="3690723651" sldId="1849"/>
            <ac:grpSpMk id="8" creationId="{09B892C9-E2BE-415A-148B-0202B8025B9E}"/>
          </ac:grpSpMkLst>
        </pc:grpChg>
        <pc:grpChg chg="del">
          <ac:chgData name="Vickers, Libby" userId="e250baef-1418-4325-b620-0f9540a0387b" providerId="ADAL" clId="{A163E055-42D3-4A8B-97AD-16550665DCF3}" dt="2024-08-13T21:48:35.227" v="1858" actId="478"/>
          <ac:grpSpMkLst>
            <pc:docMk/>
            <pc:sldMk cId="3690723651" sldId="1849"/>
            <ac:grpSpMk id="10" creationId="{3D9CC99F-20C9-256B-10E8-68633FCC3301}"/>
          </ac:grpSpMkLst>
        </pc:grpChg>
        <pc:grpChg chg="mod">
          <ac:chgData name="Vickers, Libby" userId="e250baef-1418-4325-b620-0f9540a0387b" providerId="ADAL" clId="{A163E055-42D3-4A8B-97AD-16550665DCF3}" dt="2024-08-13T21:48:43.150" v="1860"/>
          <ac:grpSpMkLst>
            <pc:docMk/>
            <pc:sldMk cId="3690723651" sldId="1849"/>
            <ac:grpSpMk id="18" creationId="{1AAAB1F9-C847-B089-36F3-AACC54943894}"/>
          </ac:grpSpMkLst>
        </pc:grpChg>
        <pc:grpChg chg="add mod ord">
          <ac:chgData name="Vickers, Libby" userId="e250baef-1418-4325-b620-0f9540a0387b" providerId="ADAL" clId="{A163E055-42D3-4A8B-97AD-16550665DCF3}" dt="2024-08-14T00:55:08.352" v="2454" actId="1076"/>
          <ac:grpSpMkLst>
            <pc:docMk/>
            <pc:sldMk cId="3690723651" sldId="1849"/>
            <ac:grpSpMk id="29" creationId="{5F0D8F93-1957-6766-C072-9589C66105F3}"/>
          </ac:grpSpMkLst>
        </pc:grpChg>
        <pc:picChg chg="mod">
          <ac:chgData name="Vickers, Libby" userId="e250baef-1418-4325-b620-0f9540a0387b" providerId="ADAL" clId="{A163E055-42D3-4A8B-97AD-16550665DCF3}" dt="2024-08-13T21:48:43.150" v="1860"/>
          <ac:picMkLst>
            <pc:docMk/>
            <pc:sldMk cId="3690723651" sldId="1849"/>
            <ac:picMk id="19" creationId="{F30DA3F4-8E5F-1052-A9B0-A3192B6A239F}"/>
          </ac:picMkLst>
        </pc:picChg>
        <pc:picChg chg="mod">
          <ac:chgData name="Vickers, Libby" userId="e250baef-1418-4325-b620-0f9540a0387b" providerId="ADAL" clId="{A163E055-42D3-4A8B-97AD-16550665DCF3}" dt="2024-08-14T00:47:22.431" v="2394" actId="1076"/>
          <ac:picMkLst>
            <pc:docMk/>
            <pc:sldMk cId="3690723651" sldId="1849"/>
            <ac:picMk id="20" creationId="{B9EE0457-9B7A-CDD5-A9C4-2C32D3E83737}"/>
          </ac:picMkLst>
        </pc:picChg>
        <pc:picChg chg="mod">
          <ac:chgData name="Vickers, Libby" userId="e250baef-1418-4325-b620-0f9540a0387b" providerId="ADAL" clId="{A163E055-42D3-4A8B-97AD-16550665DCF3}" dt="2024-08-14T00:47:35.026" v="2399" actId="1076"/>
          <ac:picMkLst>
            <pc:docMk/>
            <pc:sldMk cId="3690723651" sldId="1849"/>
            <ac:picMk id="26" creationId="{5614046A-790C-3768-816D-598FD3567BEB}"/>
          </ac:picMkLst>
        </pc:picChg>
      </pc:sldChg>
      <pc:sldChg chg="addSp delSp modSp mod delAnim modAnim">
        <pc:chgData name="Vickers, Libby" userId="e250baef-1418-4325-b620-0f9540a0387b" providerId="ADAL" clId="{A163E055-42D3-4A8B-97AD-16550665DCF3}" dt="2024-08-14T00:53:44.051" v="2441" actId="14100"/>
        <pc:sldMkLst>
          <pc:docMk/>
          <pc:sldMk cId="3481683263" sldId="1850"/>
        </pc:sldMkLst>
        <pc:spChg chg="del">
          <ac:chgData name="Vickers, Libby" userId="e250baef-1418-4325-b620-0f9540a0387b" providerId="ADAL" clId="{A163E055-42D3-4A8B-97AD-16550665DCF3}" dt="2024-08-13T22:06:21.683" v="2027" actId="478"/>
          <ac:spMkLst>
            <pc:docMk/>
            <pc:sldMk cId="3481683263" sldId="1850"/>
            <ac:spMk id="4" creationId="{F6B19754-4D19-F845-31D8-B75233EB4CD4}"/>
          </ac:spMkLst>
        </pc:spChg>
        <pc:spChg chg="mod">
          <ac:chgData name="Vickers, Libby" userId="e250baef-1418-4325-b620-0f9540a0387b" providerId="ADAL" clId="{A163E055-42D3-4A8B-97AD-16550665DCF3}" dt="2024-08-13T22:06:07.961" v="2025"/>
          <ac:spMkLst>
            <pc:docMk/>
            <pc:sldMk cId="3481683263" sldId="1850"/>
            <ac:spMk id="13" creationId="{8ED34505-0348-2AAD-91DC-5A82C15307ED}"/>
          </ac:spMkLst>
        </pc:spChg>
        <pc:spChg chg="mod">
          <ac:chgData name="Vickers, Libby" userId="e250baef-1418-4325-b620-0f9540a0387b" providerId="ADAL" clId="{A163E055-42D3-4A8B-97AD-16550665DCF3}" dt="2024-08-13T22:06:07.961" v="2025"/>
          <ac:spMkLst>
            <pc:docMk/>
            <pc:sldMk cId="3481683263" sldId="1850"/>
            <ac:spMk id="14" creationId="{7B63C887-2A90-0AEB-14E2-9B76534DB601}"/>
          </ac:spMkLst>
        </pc:spChg>
        <pc:spChg chg="mod">
          <ac:chgData name="Vickers, Libby" userId="e250baef-1418-4325-b620-0f9540a0387b" providerId="ADAL" clId="{A163E055-42D3-4A8B-97AD-16550665DCF3}" dt="2024-08-13T22:06:07.961" v="2025"/>
          <ac:spMkLst>
            <pc:docMk/>
            <pc:sldMk cId="3481683263" sldId="1850"/>
            <ac:spMk id="15" creationId="{584DD9FF-029C-3D0A-F116-334F2C137070}"/>
          </ac:spMkLst>
        </pc:spChg>
        <pc:spChg chg="mod">
          <ac:chgData name="Vickers, Libby" userId="e250baef-1418-4325-b620-0f9540a0387b" providerId="ADAL" clId="{A163E055-42D3-4A8B-97AD-16550665DCF3}" dt="2024-08-14T00:52:03.166" v="2431" actId="20577"/>
          <ac:spMkLst>
            <pc:docMk/>
            <pc:sldMk cId="3481683263" sldId="1850"/>
            <ac:spMk id="16" creationId="{9C77714B-AC2E-60AF-DAA5-344D6A0F8AB5}"/>
          </ac:spMkLst>
        </pc:spChg>
        <pc:spChg chg="del mod">
          <ac:chgData name="Vickers, Libby" userId="e250baef-1418-4325-b620-0f9540a0387b" providerId="ADAL" clId="{A163E055-42D3-4A8B-97AD-16550665DCF3}" dt="2024-08-13T22:07:15.826" v="2036" actId="478"/>
          <ac:spMkLst>
            <pc:docMk/>
            <pc:sldMk cId="3481683263" sldId="1850"/>
            <ac:spMk id="18" creationId="{8771E15D-5B1F-5175-8439-BAD3888D8DCD}"/>
          </ac:spMkLst>
        </pc:spChg>
        <pc:spChg chg="mod ord">
          <ac:chgData name="Vickers, Libby" userId="e250baef-1418-4325-b620-0f9540a0387b" providerId="ADAL" clId="{A163E055-42D3-4A8B-97AD-16550665DCF3}" dt="2024-08-13T22:08:43.490" v="2052" actId="1076"/>
          <ac:spMkLst>
            <pc:docMk/>
            <pc:sldMk cId="3481683263" sldId="1850"/>
            <ac:spMk id="21" creationId="{981D6DEB-C4DF-838D-02C5-67383374310B}"/>
          </ac:spMkLst>
        </pc:spChg>
        <pc:spChg chg="mod">
          <ac:chgData name="Vickers, Libby" userId="e250baef-1418-4325-b620-0f9540a0387b" providerId="ADAL" clId="{A163E055-42D3-4A8B-97AD-16550665DCF3}" dt="2024-08-13T22:06:07.961" v="2025"/>
          <ac:spMkLst>
            <pc:docMk/>
            <pc:sldMk cId="3481683263" sldId="1850"/>
            <ac:spMk id="25" creationId="{B71C1EFA-E9CC-9C77-BA5D-21BDFD118887}"/>
          </ac:spMkLst>
        </pc:spChg>
        <pc:spChg chg="add mod">
          <ac:chgData name="Vickers, Libby" userId="e250baef-1418-4325-b620-0f9540a0387b" providerId="ADAL" clId="{A163E055-42D3-4A8B-97AD-16550665DCF3}" dt="2024-08-13T22:08:03.020" v="2043" actId="164"/>
          <ac:spMkLst>
            <pc:docMk/>
            <pc:sldMk cId="3481683263" sldId="1850"/>
            <ac:spMk id="26" creationId="{052D4C6F-DE06-3D33-2E0B-72BF9142114D}"/>
          </ac:spMkLst>
        </pc:spChg>
        <pc:spChg chg="add del mod">
          <ac:chgData name="Vickers, Libby" userId="e250baef-1418-4325-b620-0f9540a0387b" providerId="ADAL" clId="{A163E055-42D3-4A8B-97AD-16550665DCF3}" dt="2024-08-14T00:52:38.332" v="2434" actId="478"/>
          <ac:spMkLst>
            <pc:docMk/>
            <pc:sldMk cId="3481683263" sldId="1850"/>
            <ac:spMk id="29" creationId="{78F3EA86-AC83-23BE-ECA6-BBA0BE9435BE}"/>
          </ac:spMkLst>
        </pc:spChg>
        <pc:grpChg chg="add mod ord">
          <ac:chgData name="Vickers, Libby" userId="e250baef-1418-4325-b620-0f9540a0387b" providerId="ADAL" clId="{A163E055-42D3-4A8B-97AD-16550665DCF3}" dt="2024-08-14T00:50:43.941" v="2422" actId="1076"/>
          <ac:grpSpMkLst>
            <pc:docMk/>
            <pc:sldMk cId="3481683263" sldId="1850"/>
            <ac:grpSpMk id="5" creationId="{9436F850-A70B-0286-F300-B15B8A474334}"/>
          </ac:grpSpMkLst>
        </pc:grpChg>
        <pc:grpChg chg="mod">
          <ac:chgData name="Vickers, Libby" userId="e250baef-1418-4325-b620-0f9540a0387b" providerId="ADAL" clId="{A163E055-42D3-4A8B-97AD-16550665DCF3}" dt="2024-08-13T22:06:07.961" v="2025"/>
          <ac:grpSpMkLst>
            <pc:docMk/>
            <pc:sldMk cId="3481683263" sldId="1850"/>
            <ac:grpSpMk id="7" creationId="{D800F97C-857E-88E2-8E9F-7667A24EB9A9}"/>
          </ac:grpSpMkLst>
        </pc:grpChg>
        <pc:grpChg chg="del">
          <ac:chgData name="Vickers, Libby" userId="e250baef-1418-4325-b620-0f9540a0387b" providerId="ADAL" clId="{A163E055-42D3-4A8B-97AD-16550665DCF3}" dt="2024-08-13T22:06:06.265" v="2024" actId="478"/>
          <ac:grpSpMkLst>
            <pc:docMk/>
            <pc:sldMk cId="3481683263" sldId="1850"/>
            <ac:grpSpMk id="9" creationId="{FF53C47B-8E7D-822D-BF0F-28BA97EE7680}"/>
          </ac:grpSpMkLst>
        </pc:grpChg>
        <pc:grpChg chg="mod">
          <ac:chgData name="Vickers, Libby" userId="e250baef-1418-4325-b620-0f9540a0387b" providerId="ADAL" clId="{A163E055-42D3-4A8B-97AD-16550665DCF3}" dt="2024-08-13T22:08:03.020" v="2043" actId="164"/>
          <ac:grpSpMkLst>
            <pc:docMk/>
            <pc:sldMk cId="3481683263" sldId="1850"/>
            <ac:grpSpMk id="20" creationId="{EA7E1B95-2274-8FDE-BCB7-C29FAAF096B4}"/>
          </ac:grpSpMkLst>
        </pc:grpChg>
        <pc:grpChg chg="add mod">
          <ac:chgData name="Vickers, Libby" userId="e250baef-1418-4325-b620-0f9540a0387b" providerId="ADAL" clId="{A163E055-42D3-4A8B-97AD-16550665DCF3}" dt="2024-08-14T00:52:59.999" v="2436" actId="1076"/>
          <ac:grpSpMkLst>
            <pc:docMk/>
            <pc:sldMk cId="3481683263" sldId="1850"/>
            <ac:grpSpMk id="28" creationId="{71422202-F724-FC88-8F8B-F97951191043}"/>
          </ac:grpSpMkLst>
        </pc:grpChg>
        <pc:picChg chg="mod">
          <ac:chgData name="Vickers, Libby" userId="e250baef-1418-4325-b620-0f9540a0387b" providerId="ADAL" clId="{A163E055-42D3-4A8B-97AD-16550665DCF3}" dt="2024-08-13T22:06:07.961" v="2025"/>
          <ac:picMkLst>
            <pc:docMk/>
            <pc:sldMk cId="3481683263" sldId="1850"/>
            <ac:picMk id="8" creationId="{37D7F105-A7FF-5EA7-AB25-DB42C1134BAF}"/>
          </ac:picMkLst>
        </pc:picChg>
        <pc:picChg chg="mod">
          <ac:chgData name="Vickers, Libby" userId="e250baef-1418-4325-b620-0f9540a0387b" providerId="ADAL" clId="{A163E055-42D3-4A8B-97AD-16550665DCF3}" dt="2024-08-13T22:06:07.961" v="2025"/>
          <ac:picMkLst>
            <pc:docMk/>
            <pc:sldMk cId="3481683263" sldId="1850"/>
            <ac:picMk id="22" creationId="{4308F5BE-B2E4-C182-8E27-A2B18DB19339}"/>
          </ac:picMkLst>
        </pc:picChg>
        <pc:picChg chg="mod ord">
          <ac:chgData name="Vickers, Libby" userId="e250baef-1418-4325-b620-0f9540a0387b" providerId="ADAL" clId="{A163E055-42D3-4A8B-97AD-16550665DCF3}" dt="2024-08-14T00:53:44.051" v="2441" actId="14100"/>
          <ac:picMkLst>
            <pc:docMk/>
            <pc:sldMk cId="3481683263" sldId="1850"/>
            <ac:picMk id="23" creationId="{AA7AE3BE-48D2-99AC-0C9C-88D662C13624}"/>
          </ac:picMkLst>
        </pc:picChg>
        <pc:picChg chg="mod">
          <ac:chgData name="Vickers, Libby" userId="e250baef-1418-4325-b620-0f9540a0387b" providerId="ADAL" clId="{A163E055-42D3-4A8B-97AD-16550665DCF3}" dt="2024-08-13T22:06:07.961" v="2025"/>
          <ac:picMkLst>
            <pc:docMk/>
            <pc:sldMk cId="3481683263" sldId="1850"/>
            <ac:picMk id="24" creationId="{F1FB61BA-FDFB-F0B0-9936-E5FC55B1D5CB}"/>
          </ac:picMkLst>
        </pc:picChg>
        <pc:picChg chg="add mod">
          <ac:chgData name="Vickers, Libby" userId="e250baef-1418-4325-b620-0f9540a0387b" providerId="ADAL" clId="{A163E055-42D3-4A8B-97AD-16550665DCF3}" dt="2024-08-13T22:08:03.020" v="2043" actId="164"/>
          <ac:picMkLst>
            <pc:docMk/>
            <pc:sldMk cId="3481683263" sldId="1850"/>
            <ac:picMk id="27" creationId="{244E1FAB-D782-7BBB-B956-4D407FCC3E2F}"/>
          </ac:picMkLst>
        </pc:picChg>
      </pc:sldChg>
      <pc:sldChg chg="addSp modSp mod">
        <pc:chgData name="Vickers, Libby" userId="e250baef-1418-4325-b620-0f9540a0387b" providerId="ADAL" clId="{A163E055-42D3-4A8B-97AD-16550665DCF3}" dt="2024-08-14T00:48:49.080" v="2406" actId="20577"/>
        <pc:sldMkLst>
          <pc:docMk/>
          <pc:sldMk cId="1825037279" sldId="1851"/>
        </pc:sldMkLst>
        <pc:spChg chg="add mod">
          <ac:chgData name="Vickers, Libby" userId="e250baef-1418-4325-b620-0f9540a0387b" providerId="ADAL" clId="{A163E055-42D3-4A8B-97AD-16550665DCF3}" dt="2024-08-13T22:15:35.886" v="2165" actId="14100"/>
          <ac:spMkLst>
            <pc:docMk/>
            <pc:sldMk cId="1825037279" sldId="1851"/>
            <ac:spMk id="2" creationId="{4200E468-3E12-BB8D-6A69-9D7164FAD2BB}"/>
          </ac:spMkLst>
        </pc:spChg>
        <pc:spChg chg="mod">
          <ac:chgData name="Vickers, Libby" userId="e250baef-1418-4325-b620-0f9540a0387b" providerId="ADAL" clId="{A163E055-42D3-4A8B-97AD-16550665DCF3}" dt="2024-08-14T00:48:49.080" v="2406" actId="20577"/>
          <ac:spMkLst>
            <pc:docMk/>
            <pc:sldMk cId="1825037279" sldId="1851"/>
            <ac:spMk id="8" creationId="{BB7AB3E0-19AD-A1DF-2FC2-FE18D927F462}"/>
          </ac:spMkLst>
        </pc:spChg>
        <pc:spChg chg="add mod">
          <ac:chgData name="Vickers, Libby" userId="e250baef-1418-4325-b620-0f9540a0387b" providerId="ADAL" clId="{A163E055-42D3-4A8B-97AD-16550665DCF3}" dt="2024-08-13T22:16:08.514" v="2183" actId="14100"/>
          <ac:spMkLst>
            <pc:docMk/>
            <pc:sldMk cId="1825037279" sldId="1851"/>
            <ac:spMk id="9" creationId="{C6A66096-4C86-F3D9-60E4-55853A331075}"/>
          </ac:spMkLst>
        </pc:spChg>
        <pc:picChg chg="mod">
          <ac:chgData name="Vickers, Libby" userId="e250baef-1418-4325-b620-0f9540a0387b" providerId="ADAL" clId="{A163E055-42D3-4A8B-97AD-16550665DCF3}" dt="2024-08-13T22:14:37.387" v="2144" actId="1076"/>
          <ac:picMkLst>
            <pc:docMk/>
            <pc:sldMk cId="1825037279" sldId="1851"/>
            <ac:picMk id="4" creationId="{7B7149AA-ACC8-EEE5-456D-6935408754D7}"/>
          </ac:picMkLst>
        </pc:picChg>
      </pc:sldChg>
      <pc:sldChg chg="modSp mod">
        <pc:chgData name="Vickers, Libby" userId="e250baef-1418-4325-b620-0f9540a0387b" providerId="ADAL" clId="{A163E055-42D3-4A8B-97AD-16550665DCF3}" dt="2024-08-13T22:24:40.078" v="2263" actId="20577"/>
        <pc:sldMkLst>
          <pc:docMk/>
          <pc:sldMk cId="3869629718" sldId="1852"/>
        </pc:sldMkLst>
        <pc:spChg chg="mod">
          <ac:chgData name="Vickers, Libby" userId="e250baef-1418-4325-b620-0f9540a0387b" providerId="ADAL" clId="{A163E055-42D3-4A8B-97AD-16550665DCF3}" dt="2024-08-13T22:24:40.078" v="2263" actId="20577"/>
          <ac:spMkLst>
            <pc:docMk/>
            <pc:sldMk cId="3869629718" sldId="1852"/>
            <ac:spMk id="7" creationId="{98E25B4D-31A8-BF3D-7CA7-FA701D4E3217}"/>
          </ac:spMkLst>
        </pc:spChg>
      </pc:sldChg>
      <pc:sldChg chg="modSp mod modNotesTx">
        <pc:chgData name="Vickers, Libby" userId="e250baef-1418-4325-b620-0f9540a0387b" providerId="ADAL" clId="{A163E055-42D3-4A8B-97AD-16550665DCF3}" dt="2024-10-21T17:35:28.420" v="3372" actId="20577"/>
        <pc:sldMkLst>
          <pc:docMk/>
          <pc:sldMk cId="737873016" sldId="1853"/>
        </pc:sldMkLst>
        <pc:spChg chg="mod">
          <ac:chgData name="Vickers, Libby" userId="e250baef-1418-4325-b620-0f9540a0387b" providerId="ADAL" clId="{A163E055-42D3-4A8B-97AD-16550665DCF3}" dt="2024-08-13T22:24:57.869" v="2271" actId="20577"/>
          <ac:spMkLst>
            <pc:docMk/>
            <pc:sldMk cId="737873016" sldId="1853"/>
            <ac:spMk id="7" creationId="{98E25B4D-31A8-BF3D-7CA7-FA701D4E3217}"/>
          </ac:spMkLst>
        </pc:spChg>
      </pc:sldChg>
      <pc:sldChg chg="addSp delSp modSp mod delAnim modAnim modNotesTx">
        <pc:chgData name="Vickers, Libby" userId="e250baef-1418-4325-b620-0f9540a0387b" providerId="ADAL" clId="{A163E055-42D3-4A8B-97AD-16550665DCF3}" dt="2024-10-21T18:34:18.615" v="3649"/>
        <pc:sldMkLst>
          <pc:docMk/>
          <pc:sldMk cId="665539075" sldId="1854"/>
        </pc:sldMkLst>
        <pc:spChg chg="mod">
          <ac:chgData name="Vickers, Libby" userId="e250baef-1418-4325-b620-0f9540a0387b" providerId="ADAL" clId="{A163E055-42D3-4A8B-97AD-16550665DCF3}" dt="2024-08-13T22:34:04.383" v="2321" actId="1076"/>
          <ac:spMkLst>
            <pc:docMk/>
            <pc:sldMk cId="665539075" sldId="1854"/>
            <ac:spMk id="2" creationId="{E248D300-C92D-BDA7-6573-4CA342A88D57}"/>
          </ac:spMkLst>
        </pc:spChg>
        <pc:spChg chg="del mod">
          <ac:chgData name="Vickers, Libby" userId="e250baef-1418-4325-b620-0f9540a0387b" providerId="ADAL" clId="{A163E055-42D3-4A8B-97AD-16550665DCF3}" dt="2024-08-13T22:34:20.995" v="2322" actId="478"/>
          <ac:spMkLst>
            <pc:docMk/>
            <pc:sldMk cId="665539075" sldId="1854"/>
            <ac:spMk id="12" creationId="{A47D6187-A02C-7D7A-AA5A-6F8C6A7D6BBE}"/>
          </ac:spMkLst>
        </pc:spChg>
        <pc:spChg chg="mod">
          <ac:chgData name="Vickers, Libby" userId="e250baef-1418-4325-b620-0f9540a0387b" providerId="ADAL" clId="{A163E055-42D3-4A8B-97AD-16550665DCF3}" dt="2024-08-13T22:33:46.982" v="2318"/>
          <ac:spMkLst>
            <pc:docMk/>
            <pc:sldMk cId="665539075" sldId="1854"/>
            <ac:spMk id="15" creationId="{D3C4A196-17AB-B2AF-E4E9-14D169862DDF}"/>
          </ac:spMkLst>
        </pc:spChg>
        <pc:spChg chg="del mod">
          <ac:chgData name="Vickers, Libby" userId="e250baef-1418-4325-b620-0f9540a0387b" providerId="ADAL" clId="{A163E055-42D3-4A8B-97AD-16550665DCF3}" dt="2024-08-13T22:34:45.727" v="2327" actId="478"/>
          <ac:spMkLst>
            <pc:docMk/>
            <pc:sldMk cId="665539075" sldId="1854"/>
            <ac:spMk id="16" creationId="{213A6BB2-2798-7DF0-0576-8EAA8CEAD9FA}"/>
          </ac:spMkLst>
        </pc:spChg>
        <pc:spChg chg="mod">
          <ac:chgData name="Vickers, Libby" userId="e250baef-1418-4325-b620-0f9540a0387b" providerId="ADAL" clId="{A163E055-42D3-4A8B-97AD-16550665DCF3}" dt="2024-08-13T22:33:46.982" v="2318"/>
          <ac:spMkLst>
            <pc:docMk/>
            <pc:sldMk cId="665539075" sldId="1854"/>
            <ac:spMk id="17" creationId="{041767FA-4295-B2F1-3E7A-3B23B5E6E339}"/>
          </ac:spMkLst>
        </pc:spChg>
        <pc:spChg chg="mod">
          <ac:chgData name="Vickers, Libby" userId="e250baef-1418-4325-b620-0f9540a0387b" providerId="ADAL" clId="{A163E055-42D3-4A8B-97AD-16550665DCF3}" dt="2024-08-13T22:33:46.982" v="2318"/>
          <ac:spMkLst>
            <pc:docMk/>
            <pc:sldMk cId="665539075" sldId="1854"/>
            <ac:spMk id="18" creationId="{A8DB682A-0503-C26D-18FF-E50A7E02C0BE}"/>
          </ac:spMkLst>
        </pc:spChg>
        <pc:spChg chg="mod">
          <ac:chgData name="Vickers, Libby" userId="e250baef-1418-4325-b620-0f9540a0387b" providerId="ADAL" clId="{A163E055-42D3-4A8B-97AD-16550665DCF3}" dt="2024-08-13T22:33:46.982" v="2318"/>
          <ac:spMkLst>
            <pc:docMk/>
            <pc:sldMk cId="665539075" sldId="1854"/>
            <ac:spMk id="19" creationId="{3CD699EC-1EA4-298E-DE56-21C564E4D440}"/>
          </ac:spMkLst>
        </pc:spChg>
        <pc:spChg chg="mod">
          <ac:chgData name="Vickers, Libby" userId="e250baef-1418-4325-b620-0f9540a0387b" providerId="ADAL" clId="{A163E055-42D3-4A8B-97AD-16550665DCF3}" dt="2024-08-13T22:33:46.982" v="2318"/>
          <ac:spMkLst>
            <pc:docMk/>
            <pc:sldMk cId="665539075" sldId="1854"/>
            <ac:spMk id="20" creationId="{30C82715-4E92-63EC-927E-69BB172F946C}"/>
          </ac:spMkLst>
        </pc:spChg>
        <pc:spChg chg="mod">
          <ac:chgData name="Vickers, Libby" userId="e250baef-1418-4325-b620-0f9540a0387b" providerId="ADAL" clId="{A163E055-42D3-4A8B-97AD-16550665DCF3}" dt="2024-08-14T01:10:45.466" v="2545" actId="20577"/>
          <ac:spMkLst>
            <pc:docMk/>
            <pc:sldMk cId="665539075" sldId="1854"/>
            <ac:spMk id="21" creationId="{7CE7A6D3-5CEA-2595-7057-89F379536E0B}"/>
          </ac:spMkLst>
        </pc:spChg>
        <pc:grpChg chg="add mod">
          <ac:chgData name="Vickers, Libby" userId="e250baef-1418-4325-b620-0f9540a0387b" providerId="ADAL" clId="{A163E055-42D3-4A8B-97AD-16550665DCF3}" dt="2024-08-13T22:33:57.140" v="2319" actId="1076"/>
          <ac:grpSpMkLst>
            <pc:docMk/>
            <pc:sldMk cId="665539075" sldId="1854"/>
            <ac:grpSpMk id="7" creationId="{26440806-DC9D-3100-A22D-6CEB172F1106}"/>
          </ac:grpSpMkLst>
        </pc:grpChg>
        <pc:grpChg chg="del">
          <ac:chgData name="Vickers, Libby" userId="e250baef-1418-4325-b620-0f9540a0387b" providerId="ADAL" clId="{A163E055-42D3-4A8B-97AD-16550665DCF3}" dt="2024-08-13T22:33:29.671" v="2314" actId="478"/>
          <ac:grpSpMkLst>
            <pc:docMk/>
            <pc:sldMk cId="665539075" sldId="1854"/>
            <ac:grpSpMk id="11" creationId="{53C3A94A-4930-5F57-4991-2AE5312DAA03}"/>
          </ac:grpSpMkLst>
        </pc:grpChg>
        <pc:picChg chg="mod ord">
          <ac:chgData name="Vickers, Libby" userId="e250baef-1418-4325-b620-0f9540a0387b" providerId="ADAL" clId="{A163E055-42D3-4A8B-97AD-16550665DCF3}" dt="2024-08-13T22:34:40.127" v="2326" actId="1076"/>
          <ac:picMkLst>
            <pc:docMk/>
            <pc:sldMk cId="665539075" sldId="1854"/>
            <ac:picMk id="4" creationId="{DD30EF80-EE9C-5520-B8E4-896403636FD5}"/>
          </ac:picMkLst>
        </pc:picChg>
        <pc:picChg chg="mod">
          <ac:chgData name="Vickers, Libby" userId="e250baef-1418-4325-b620-0f9540a0387b" providerId="ADAL" clId="{A163E055-42D3-4A8B-97AD-16550665DCF3}" dt="2024-08-13T22:34:01.381" v="2320" actId="1076"/>
          <ac:picMkLst>
            <pc:docMk/>
            <pc:sldMk cId="665539075" sldId="1854"/>
            <ac:picMk id="5" creationId="{397572F2-C81C-DD9C-4FF2-B501D0E14A28}"/>
          </ac:picMkLst>
        </pc:picChg>
        <pc:picChg chg="mod">
          <ac:chgData name="Vickers, Libby" userId="e250baef-1418-4325-b620-0f9540a0387b" providerId="ADAL" clId="{A163E055-42D3-4A8B-97AD-16550665DCF3}" dt="2024-08-13T22:33:46.982" v="2318"/>
          <ac:picMkLst>
            <pc:docMk/>
            <pc:sldMk cId="665539075" sldId="1854"/>
            <ac:picMk id="13" creationId="{A2CFA385-28BB-A8C7-50DA-FDD47DB71907}"/>
          </ac:picMkLst>
        </pc:picChg>
        <pc:picChg chg="del">
          <ac:chgData name="Vickers, Libby" userId="e250baef-1418-4325-b620-0f9540a0387b" providerId="ADAL" clId="{A163E055-42D3-4A8B-97AD-16550665DCF3}" dt="2024-08-13T22:33:26.956" v="2313" actId="478"/>
          <ac:picMkLst>
            <pc:docMk/>
            <pc:sldMk cId="665539075" sldId="1854"/>
            <ac:picMk id="14" creationId="{BFB1F9B2-9419-80D1-BC06-0519280F5C1E}"/>
          </ac:picMkLst>
        </pc:picChg>
      </pc:sldChg>
      <pc:sldChg chg="addSp modSp mod modNotesTx">
        <pc:chgData name="Vickers, Libby" userId="e250baef-1418-4325-b620-0f9540a0387b" providerId="ADAL" clId="{A163E055-42D3-4A8B-97AD-16550665DCF3}" dt="2024-10-21T19:10:21.759" v="3690" actId="14100"/>
        <pc:sldMkLst>
          <pc:docMk/>
          <pc:sldMk cId="331105550" sldId="1855"/>
        </pc:sldMkLst>
        <pc:spChg chg="ord">
          <ac:chgData name="Vickers, Libby" userId="e250baef-1418-4325-b620-0f9540a0387b" providerId="ADAL" clId="{A163E055-42D3-4A8B-97AD-16550665DCF3}" dt="2024-08-13T22:36:37.542" v="2367" actId="166"/>
          <ac:spMkLst>
            <pc:docMk/>
            <pc:sldMk cId="331105550" sldId="1855"/>
            <ac:spMk id="4" creationId="{7727EBDD-8B7F-C6CB-F8ED-C3311E3742C7}"/>
          </ac:spMkLst>
        </pc:spChg>
        <pc:spChg chg="mod ord">
          <ac:chgData name="Vickers, Libby" userId="e250baef-1418-4325-b620-0f9540a0387b" providerId="ADAL" clId="{A163E055-42D3-4A8B-97AD-16550665DCF3}" dt="2024-10-21T19:10:21.759" v="3690" actId="14100"/>
          <ac:spMkLst>
            <pc:docMk/>
            <pc:sldMk cId="331105550" sldId="1855"/>
            <ac:spMk id="9" creationId="{A51701EF-4F94-C64C-AF48-A1F69EC84364}"/>
          </ac:spMkLst>
        </pc:spChg>
        <pc:picChg chg="add mod">
          <ac:chgData name="Vickers, Libby" userId="e250baef-1418-4325-b620-0f9540a0387b" providerId="ADAL" clId="{A163E055-42D3-4A8B-97AD-16550665DCF3}" dt="2024-08-13T22:36:29.937" v="2366" actId="1076"/>
          <ac:picMkLst>
            <pc:docMk/>
            <pc:sldMk cId="331105550" sldId="1855"/>
            <ac:picMk id="7" creationId="{65069747-2592-1684-8F7C-B44B550BFA7E}"/>
          </ac:picMkLst>
        </pc:picChg>
        <pc:picChg chg="add mod">
          <ac:chgData name="Vickers, Libby" userId="e250baef-1418-4325-b620-0f9540a0387b" providerId="ADAL" clId="{A163E055-42D3-4A8B-97AD-16550665DCF3}" dt="2024-10-21T19:06:28.077" v="3671" actId="1076"/>
          <ac:picMkLst>
            <pc:docMk/>
            <pc:sldMk cId="331105550" sldId="1855"/>
            <ac:picMk id="8" creationId="{D5DD9DFB-E130-08E4-ACB3-51000BCCDAFB}"/>
          </ac:picMkLst>
        </pc:picChg>
        <pc:picChg chg="mod ord">
          <ac:chgData name="Vickers, Libby" userId="e250baef-1418-4325-b620-0f9540a0387b" providerId="ADAL" clId="{A163E055-42D3-4A8B-97AD-16550665DCF3}" dt="2024-10-21T19:10:09.020" v="3688" actId="166"/>
          <ac:picMkLst>
            <pc:docMk/>
            <pc:sldMk cId="331105550" sldId="1855"/>
            <ac:picMk id="10" creationId="{D94955DE-DB2F-2622-548C-47EBC5DF6A5A}"/>
          </ac:picMkLst>
        </pc:picChg>
        <pc:picChg chg="mod ord">
          <ac:chgData name="Vickers, Libby" userId="e250baef-1418-4325-b620-0f9540a0387b" providerId="ADAL" clId="{A163E055-42D3-4A8B-97AD-16550665DCF3}" dt="2024-10-21T19:10:03.017" v="3687" actId="166"/>
          <ac:picMkLst>
            <pc:docMk/>
            <pc:sldMk cId="331105550" sldId="1855"/>
            <ac:picMk id="12" creationId="{1C43EEB2-7DC4-4320-3E0C-48024E86AA10}"/>
          </ac:picMkLst>
        </pc:picChg>
      </pc:sldChg>
      <pc:sldChg chg="del">
        <pc:chgData name="Vickers, Libby" userId="e250baef-1418-4325-b620-0f9540a0387b" providerId="ADAL" clId="{A163E055-42D3-4A8B-97AD-16550665DCF3}" dt="2024-08-13T22:38:53.903" v="2376" actId="2696"/>
        <pc:sldMkLst>
          <pc:docMk/>
          <pc:sldMk cId="515772693" sldId="1856"/>
        </pc:sldMkLst>
      </pc:sldChg>
      <pc:sldChg chg="modNotesTx">
        <pc:chgData name="Vickers, Libby" userId="e250baef-1418-4325-b620-0f9540a0387b" providerId="ADAL" clId="{A163E055-42D3-4A8B-97AD-16550665DCF3}" dt="2024-10-21T16:57:21.329" v="2768" actId="20577"/>
        <pc:sldMkLst>
          <pc:docMk/>
          <pc:sldMk cId="1022159569" sldId="1857"/>
        </pc:sldMkLst>
      </pc:sldChg>
      <pc:sldChg chg="modNotesTx">
        <pc:chgData name="Vickers, Libby" userId="e250baef-1418-4325-b620-0f9540a0387b" providerId="ADAL" clId="{A163E055-42D3-4A8B-97AD-16550665DCF3}" dt="2024-10-21T16:58:47.329" v="2805" actId="20577"/>
        <pc:sldMkLst>
          <pc:docMk/>
          <pc:sldMk cId="4077356139" sldId="1858"/>
        </pc:sldMkLst>
      </pc:sldChg>
      <pc:sldChg chg="modSp mod">
        <pc:chgData name="Vickers, Libby" userId="e250baef-1418-4325-b620-0f9540a0387b" providerId="ADAL" clId="{A163E055-42D3-4A8B-97AD-16550665DCF3}" dt="2024-08-13T15:56:49.721" v="672" actId="2"/>
        <pc:sldMkLst>
          <pc:docMk/>
          <pc:sldMk cId="1011663149" sldId="1859"/>
        </pc:sldMkLst>
        <pc:spChg chg="mod">
          <ac:chgData name="Vickers, Libby" userId="e250baef-1418-4325-b620-0f9540a0387b" providerId="ADAL" clId="{A163E055-42D3-4A8B-97AD-16550665DCF3}" dt="2024-08-13T15:56:49.721" v="672" actId="2"/>
          <ac:spMkLst>
            <pc:docMk/>
            <pc:sldMk cId="1011663149" sldId="1859"/>
            <ac:spMk id="23" creationId="{59171E7F-60DC-97CD-4987-DA9DD04A0947}"/>
          </ac:spMkLst>
        </pc:spChg>
      </pc:sldChg>
      <pc:sldChg chg="addSp delSp modSp mod delAnim modAnim modNotesTx">
        <pc:chgData name="Vickers, Libby" userId="e250baef-1418-4325-b620-0f9540a0387b" providerId="ADAL" clId="{A163E055-42D3-4A8B-97AD-16550665DCF3}" dt="2024-10-21T17:19:33.767" v="3313" actId="20577"/>
        <pc:sldMkLst>
          <pc:docMk/>
          <pc:sldMk cId="2935792519" sldId="1860"/>
        </pc:sldMkLst>
        <pc:spChg chg="add mod">
          <ac:chgData name="Vickers, Libby" userId="e250baef-1418-4325-b620-0f9540a0387b" providerId="ADAL" clId="{A163E055-42D3-4A8B-97AD-16550665DCF3}" dt="2024-08-13T17:20:11.345" v="797" actId="1076"/>
          <ac:spMkLst>
            <pc:docMk/>
            <pc:sldMk cId="2935792519" sldId="1860"/>
            <ac:spMk id="4" creationId="{C15A943D-396C-45B9-8966-20B542B3D25F}"/>
          </ac:spMkLst>
        </pc:spChg>
        <pc:spChg chg="mod">
          <ac:chgData name="Vickers, Libby" userId="e250baef-1418-4325-b620-0f9540a0387b" providerId="ADAL" clId="{A163E055-42D3-4A8B-97AD-16550665DCF3}" dt="2024-10-21T17:15:41.289" v="3224" actId="20577"/>
          <ac:spMkLst>
            <pc:docMk/>
            <pc:sldMk cId="2935792519" sldId="1860"/>
            <ac:spMk id="7" creationId="{905C4861-CDAD-AF02-4360-13CC860FE098}"/>
          </ac:spMkLst>
        </pc:spChg>
        <pc:spChg chg="mod">
          <ac:chgData name="Vickers, Libby" userId="e250baef-1418-4325-b620-0f9540a0387b" providerId="ADAL" clId="{A163E055-42D3-4A8B-97AD-16550665DCF3}" dt="2024-08-13T15:14:44.937" v="42" actId="1038"/>
          <ac:spMkLst>
            <pc:docMk/>
            <pc:sldMk cId="2935792519" sldId="1860"/>
            <ac:spMk id="12" creationId="{77027725-E0F3-5677-FE0E-3D055D3E2659}"/>
          </ac:spMkLst>
        </pc:spChg>
        <pc:spChg chg="mod">
          <ac:chgData name="Vickers, Libby" userId="e250baef-1418-4325-b620-0f9540a0387b" providerId="ADAL" clId="{A163E055-42D3-4A8B-97AD-16550665DCF3}" dt="2024-08-14T00:44:51.759" v="2381" actId="20577"/>
          <ac:spMkLst>
            <pc:docMk/>
            <pc:sldMk cId="2935792519" sldId="1860"/>
            <ac:spMk id="15" creationId="{F3009057-43ED-8751-40DE-21A33E460CC0}"/>
          </ac:spMkLst>
        </pc:spChg>
        <pc:picChg chg="add del mod">
          <ac:chgData name="Vickers, Libby" userId="e250baef-1418-4325-b620-0f9540a0387b" providerId="ADAL" clId="{A163E055-42D3-4A8B-97AD-16550665DCF3}" dt="2024-10-21T17:11:28.018" v="3076" actId="478"/>
          <ac:picMkLst>
            <pc:docMk/>
            <pc:sldMk cId="2935792519" sldId="1860"/>
            <ac:picMk id="14" creationId="{8234D883-0C6F-3792-9E48-ECBFC5EED749}"/>
          </ac:picMkLst>
        </pc:picChg>
        <pc:picChg chg="add mod">
          <ac:chgData name="Vickers, Libby" userId="e250baef-1418-4325-b620-0f9540a0387b" providerId="ADAL" clId="{A163E055-42D3-4A8B-97AD-16550665DCF3}" dt="2024-10-21T17:14:00.581" v="3212" actId="14100"/>
          <ac:picMkLst>
            <pc:docMk/>
            <pc:sldMk cId="2935792519" sldId="1860"/>
            <ac:picMk id="17" creationId="{D30F3F82-820E-FF08-9D91-E157540E011E}"/>
          </ac:picMkLst>
        </pc:picChg>
      </pc:sldChg>
      <pc:sldChg chg="addSp delSp modSp add mod modAnim modNotesTx">
        <pc:chgData name="Vickers, Libby" userId="e250baef-1418-4325-b620-0f9540a0387b" providerId="ADAL" clId="{A163E055-42D3-4A8B-97AD-16550665DCF3}" dt="2024-10-21T17:20:27.193" v="3322" actId="20577"/>
        <pc:sldMkLst>
          <pc:docMk/>
          <pc:sldMk cId="503534408" sldId="1861"/>
        </pc:sldMkLst>
        <pc:spChg chg="add mod ord">
          <ac:chgData name="Vickers, Libby" userId="e250baef-1418-4325-b620-0f9540a0387b" providerId="ADAL" clId="{A163E055-42D3-4A8B-97AD-16550665DCF3}" dt="2024-08-13T15:28:13.711" v="432" actId="170"/>
          <ac:spMkLst>
            <pc:docMk/>
            <pc:sldMk cId="503534408" sldId="1861"/>
            <ac:spMk id="4" creationId="{4AE28B8E-DED6-83C5-3FA2-E5E5C151F56E}"/>
          </ac:spMkLst>
        </pc:spChg>
        <pc:spChg chg="mod">
          <ac:chgData name="Vickers, Libby" userId="e250baef-1418-4325-b620-0f9540a0387b" providerId="ADAL" clId="{A163E055-42D3-4A8B-97AD-16550665DCF3}" dt="2024-08-13T17:17:11.142" v="776" actId="164"/>
          <ac:spMkLst>
            <pc:docMk/>
            <pc:sldMk cId="503534408" sldId="1861"/>
            <ac:spMk id="5" creationId="{649ED57D-C3A5-8B27-E629-B0EC22680F17}"/>
          </ac:spMkLst>
        </pc:spChg>
        <pc:spChg chg="del">
          <ac:chgData name="Vickers, Libby" userId="e250baef-1418-4325-b620-0f9540a0387b" providerId="ADAL" clId="{A163E055-42D3-4A8B-97AD-16550665DCF3}" dt="2024-08-13T15:11:58.215" v="7" actId="478"/>
          <ac:spMkLst>
            <pc:docMk/>
            <pc:sldMk cId="503534408" sldId="1861"/>
            <ac:spMk id="7" creationId="{905C4861-CDAD-AF02-4360-13CC860FE098}"/>
          </ac:spMkLst>
        </pc:spChg>
        <pc:spChg chg="mod">
          <ac:chgData name="Vickers, Libby" userId="e250baef-1418-4325-b620-0f9540a0387b" providerId="ADAL" clId="{A163E055-42D3-4A8B-97AD-16550665DCF3}" dt="2024-08-13T17:17:11.142" v="776" actId="164"/>
          <ac:spMkLst>
            <pc:docMk/>
            <pc:sldMk cId="503534408" sldId="1861"/>
            <ac:spMk id="8" creationId="{2DC08BD8-C5EA-4B57-5E25-F7D8F60D4AF3}"/>
          </ac:spMkLst>
        </pc:spChg>
        <pc:spChg chg="mod">
          <ac:chgData name="Vickers, Libby" userId="e250baef-1418-4325-b620-0f9540a0387b" providerId="ADAL" clId="{A163E055-42D3-4A8B-97AD-16550665DCF3}" dt="2024-08-13T17:17:11.142" v="776" actId="164"/>
          <ac:spMkLst>
            <pc:docMk/>
            <pc:sldMk cId="503534408" sldId="1861"/>
            <ac:spMk id="9" creationId="{1C2420A2-E188-DBE2-67E4-FCC14FF2F39C}"/>
          </ac:spMkLst>
        </pc:spChg>
        <pc:spChg chg="mod">
          <ac:chgData name="Vickers, Libby" userId="e250baef-1418-4325-b620-0f9540a0387b" providerId="ADAL" clId="{A163E055-42D3-4A8B-97AD-16550665DCF3}" dt="2024-08-13T17:17:11.142" v="776" actId="164"/>
          <ac:spMkLst>
            <pc:docMk/>
            <pc:sldMk cId="503534408" sldId="1861"/>
            <ac:spMk id="10" creationId="{BAAB7CE6-9545-0D94-7018-77D603444FAE}"/>
          </ac:spMkLst>
        </pc:spChg>
        <pc:spChg chg="mod">
          <ac:chgData name="Vickers, Libby" userId="e250baef-1418-4325-b620-0f9540a0387b" providerId="ADAL" clId="{A163E055-42D3-4A8B-97AD-16550665DCF3}" dt="2024-08-13T17:17:11.142" v="776" actId="164"/>
          <ac:spMkLst>
            <pc:docMk/>
            <pc:sldMk cId="503534408" sldId="1861"/>
            <ac:spMk id="11" creationId="{926031F4-0F09-0862-73CA-ACB6E0BD9F9E}"/>
          </ac:spMkLst>
        </pc:spChg>
        <pc:spChg chg="mod ord">
          <ac:chgData name="Vickers, Libby" userId="e250baef-1418-4325-b620-0f9540a0387b" providerId="ADAL" clId="{A163E055-42D3-4A8B-97AD-16550665DCF3}" dt="2024-08-13T21:08:49.038" v="1073" actId="1076"/>
          <ac:spMkLst>
            <pc:docMk/>
            <pc:sldMk cId="503534408" sldId="1861"/>
            <ac:spMk id="12" creationId="{77027725-E0F3-5677-FE0E-3D055D3E2659}"/>
          </ac:spMkLst>
        </pc:spChg>
        <pc:spChg chg="add mod">
          <ac:chgData name="Vickers, Libby" userId="e250baef-1418-4325-b620-0f9540a0387b" providerId="ADAL" clId="{A163E055-42D3-4A8B-97AD-16550665DCF3}" dt="2024-08-13T17:17:11.142" v="776" actId="164"/>
          <ac:spMkLst>
            <pc:docMk/>
            <pc:sldMk cId="503534408" sldId="1861"/>
            <ac:spMk id="14" creationId="{A0EC3EE2-2AE9-2A3A-C75C-01C7B935AE8A}"/>
          </ac:spMkLst>
        </pc:spChg>
        <pc:spChg chg="mod">
          <ac:chgData name="Vickers, Libby" userId="e250baef-1418-4325-b620-0f9540a0387b" providerId="ADAL" clId="{A163E055-42D3-4A8B-97AD-16550665DCF3}" dt="2024-08-14T00:44:27.102" v="2379" actId="20577"/>
          <ac:spMkLst>
            <pc:docMk/>
            <pc:sldMk cId="503534408" sldId="1861"/>
            <ac:spMk id="15" creationId="{F3009057-43ED-8751-40DE-21A33E460CC0}"/>
          </ac:spMkLst>
        </pc:spChg>
        <pc:spChg chg="add mod">
          <ac:chgData name="Vickers, Libby" userId="e250baef-1418-4325-b620-0f9540a0387b" providerId="ADAL" clId="{A163E055-42D3-4A8B-97AD-16550665DCF3}" dt="2024-08-13T17:17:11.142" v="776" actId="164"/>
          <ac:spMkLst>
            <pc:docMk/>
            <pc:sldMk cId="503534408" sldId="1861"/>
            <ac:spMk id="16" creationId="{F76FC379-DC92-81FD-A445-74917291D461}"/>
          </ac:spMkLst>
        </pc:spChg>
        <pc:spChg chg="add del mod">
          <ac:chgData name="Vickers, Libby" userId="e250baef-1418-4325-b620-0f9540a0387b" providerId="ADAL" clId="{A163E055-42D3-4A8B-97AD-16550665DCF3}" dt="2024-08-13T15:52:44.038" v="622" actId="478"/>
          <ac:spMkLst>
            <pc:docMk/>
            <pc:sldMk cId="503534408" sldId="1861"/>
            <ac:spMk id="17" creationId="{0A6B8BB6-7539-F382-403D-6786F04AD123}"/>
          </ac:spMkLst>
        </pc:spChg>
        <pc:spChg chg="add mod">
          <ac:chgData name="Vickers, Libby" userId="e250baef-1418-4325-b620-0f9540a0387b" providerId="ADAL" clId="{A163E055-42D3-4A8B-97AD-16550665DCF3}" dt="2024-08-13T17:17:11.142" v="776" actId="164"/>
          <ac:spMkLst>
            <pc:docMk/>
            <pc:sldMk cId="503534408" sldId="1861"/>
            <ac:spMk id="18" creationId="{63A0094F-1EEA-CC04-7484-720E805A4337}"/>
          </ac:spMkLst>
        </pc:spChg>
        <pc:spChg chg="add mod">
          <ac:chgData name="Vickers, Libby" userId="e250baef-1418-4325-b620-0f9540a0387b" providerId="ADAL" clId="{A163E055-42D3-4A8B-97AD-16550665DCF3}" dt="2024-08-13T17:17:11.142" v="776" actId="164"/>
          <ac:spMkLst>
            <pc:docMk/>
            <pc:sldMk cId="503534408" sldId="1861"/>
            <ac:spMk id="19" creationId="{2A699EE5-F760-58F0-8FA6-2431BDAAC9F1}"/>
          </ac:spMkLst>
        </pc:spChg>
        <pc:spChg chg="add mod">
          <ac:chgData name="Vickers, Libby" userId="e250baef-1418-4325-b620-0f9540a0387b" providerId="ADAL" clId="{A163E055-42D3-4A8B-97AD-16550665DCF3}" dt="2024-08-13T17:17:11.142" v="776" actId="164"/>
          <ac:spMkLst>
            <pc:docMk/>
            <pc:sldMk cId="503534408" sldId="1861"/>
            <ac:spMk id="20" creationId="{0E403FC9-B6D3-3207-BA52-CF045FD8BCD9}"/>
          </ac:spMkLst>
        </pc:spChg>
        <pc:spChg chg="add mod">
          <ac:chgData name="Vickers, Libby" userId="e250baef-1418-4325-b620-0f9540a0387b" providerId="ADAL" clId="{A163E055-42D3-4A8B-97AD-16550665DCF3}" dt="2024-08-13T17:17:22.750" v="777" actId="164"/>
          <ac:spMkLst>
            <pc:docMk/>
            <pc:sldMk cId="503534408" sldId="1861"/>
            <ac:spMk id="22" creationId="{A0BCA424-99D6-FBDA-0AB0-1DDFB8E2C268}"/>
          </ac:spMkLst>
        </pc:spChg>
        <pc:spChg chg="add del mod ord">
          <ac:chgData name="Vickers, Libby" userId="e250baef-1418-4325-b620-0f9540a0387b" providerId="ADAL" clId="{A163E055-42D3-4A8B-97AD-16550665DCF3}" dt="2024-08-13T17:19:53.588" v="795" actId="1076"/>
          <ac:spMkLst>
            <pc:docMk/>
            <pc:sldMk cId="503534408" sldId="1861"/>
            <ac:spMk id="25" creationId="{2FBC932F-D835-AA47-F83E-192B7E1CF545}"/>
          </ac:spMkLst>
        </pc:spChg>
        <pc:spChg chg="add del mod">
          <ac:chgData name="Vickers, Libby" userId="e250baef-1418-4325-b620-0f9540a0387b" providerId="ADAL" clId="{A163E055-42D3-4A8B-97AD-16550665DCF3}" dt="2024-08-13T21:10:08.217" v="1155" actId="21"/>
          <ac:spMkLst>
            <pc:docMk/>
            <pc:sldMk cId="503534408" sldId="1861"/>
            <ac:spMk id="26" creationId="{FB0D3107-0180-700D-D836-1AD45F57FD8C}"/>
          </ac:spMkLst>
        </pc:spChg>
        <pc:grpChg chg="mod ord">
          <ac:chgData name="Vickers, Libby" userId="e250baef-1418-4325-b620-0f9540a0387b" providerId="ADAL" clId="{A163E055-42D3-4A8B-97AD-16550665DCF3}" dt="2024-08-13T17:17:11.142" v="776" actId="164"/>
          <ac:grpSpMkLst>
            <pc:docMk/>
            <pc:sldMk cId="503534408" sldId="1861"/>
            <ac:grpSpMk id="2" creationId="{6412E449-A55C-162C-01C1-C42CD3889061}"/>
          </ac:grpSpMkLst>
        </pc:grpChg>
        <pc:grpChg chg="add mod">
          <ac:chgData name="Vickers, Libby" userId="e250baef-1418-4325-b620-0f9540a0387b" providerId="ADAL" clId="{A163E055-42D3-4A8B-97AD-16550665DCF3}" dt="2024-08-13T17:17:22.750" v="777" actId="164"/>
          <ac:grpSpMkLst>
            <pc:docMk/>
            <pc:sldMk cId="503534408" sldId="1861"/>
            <ac:grpSpMk id="21" creationId="{B754463E-A180-9E5F-0F53-E5A227F9523B}"/>
          </ac:grpSpMkLst>
        </pc:grpChg>
        <pc:grpChg chg="add mod">
          <ac:chgData name="Vickers, Libby" userId="e250baef-1418-4325-b620-0f9540a0387b" providerId="ADAL" clId="{A163E055-42D3-4A8B-97AD-16550665DCF3}" dt="2024-08-13T17:17:11.142" v="776" actId="164"/>
          <ac:grpSpMkLst>
            <pc:docMk/>
            <pc:sldMk cId="503534408" sldId="1861"/>
            <ac:grpSpMk id="23" creationId="{391DF940-7C34-916C-8E9B-D8FDE13140F9}"/>
          </ac:grpSpMkLst>
        </pc:grpChg>
        <pc:grpChg chg="add mod">
          <ac:chgData name="Vickers, Libby" userId="e250baef-1418-4325-b620-0f9540a0387b" providerId="ADAL" clId="{A163E055-42D3-4A8B-97AD-16550665DCF3}" dt="2024-08-13T17:17:22.750" v="777" actId="164"/>
          <ac:grpSpMkLst>
            <pc:docMk/>
            <pc:sldMk cId="503534408" sldId="1861"/>
            <ac:grpSpMk id="24" creationId="{54369220-8251-21EE-09C0-A9964C4E211D}"/>
          </ac:grpSpMkLst>
        </pc:grpChg>
        <pc:picChg chg="mod">
          <ac:chgData name="Vickers, Libby" userId="e250baef-1418-4325-b620-0f9540a0387b" providerId="ADAL" clId="{A163E055-42D3-4A8B-97AD-16550665DCF3}" dt="2024-08-13T17:17:11.142" v="776" actId="164"/>
          <ac:picMkLst>
            <pc:docMk/>
            <pc:sldMk cId="503534408" sldId="1861"/>
            <ac:picMk id="3" creationId="{DEA9F0CA-C00E-9410-4649-A98A082BB4CA}"/>
          </ac:picMkLst>
        </pc:picChg>
        <pc:picChg chg="add mod">
          <ac:chgData name="Vickers, Libby" userId="e250baef-1418-4325-b620-0f9540a0387b" providerId="ADAL" clId="{A163E055-42D3-4A8B-97AD-16550665DCF3}" dt="2024-08-13T17:17:11.142" v="776" actId="164"/>
          <ac:picMkLst>
            <pc:docMk/>
            <pc:sldMk cId="503534408" sldId="1861"/>
            <ac:picMk id="13" creationId="{65302E2C-7E4F-991C-5B69-D76C0F82F2B1}"/>
          </ac:picMkLst>
        </pc:picChg>
      </pc:sldChg>
      <pc:sldChg chg="add">
        <pc:chgData name="Vickers, Libby" userId="e250baef-1418-4325-b620-0f9540a0387b" providerId="ADAL" clId="{A163E055-42D3-4A8B-97AD-16550665DCF3}" dt="2024-08-13T22:38:27.939" v="2369"/>
        <pc:sldMkLst>
          <pc:docMk/>
          <pc:sldMk cId="3451388785" sldId="1862"/>
        </pc:sldMkLst>
      </pc:sldChg>
      <pc:sldChg chg="add">
        <pc:chgData name="Vickers, Libby" userId="e250baef-1418-4325-b620-0f9540a0387b" providerId="ADAL" clId="{A163E055-42D3-4A8B-97AD-16550665DCF3}" dt="2024-08-13T22:38:29.948" v="2371"/>
        <pc:sldMkLst>
          <pc:docMk/>
          <pc:sldMk cId="1305718514" sldId="1863"/>
        </pc:sldMkLst>
      </pc:sldChg>
      <pc:sldChg chg="add modNotesTx">
        <pc:chgData name="Vickers, Libby" userId="e250baef-1418-4325-b620-0f9540a0387b" providerId="ADAL" clId="{A163E055-42D3-4A8B-97AD-16550665DCF3}" dt="2024-10-21T18:38:27.209" v="3661" actId="20577"/>
        <pc:sldMkLst>
          <pc:docMk/>
          <pc:sldMk cId="1109279021" sldId="18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E2E71E-D109-0347-90D2-3C87D863C18D}" type="doc">
      <dgm:prSet loTypeId="urn:microsoft.com/office/officeart/2009/layout/CircleArrowProcess" loCatId="" qsTypeId="urn:microsoft.com/office/officeart/2005/8/quickstyle/simple5" qsCatId="simple" csTypeId="urn:microsoft.com/office/officeart/2005/8/colors/accent1_2" csCatId="accent1" phldr="0"/>
      <dgm:spPr/>
      <dgm:t>
        <a:bodyPr/>
        <a:lstStyle/>
        <a:p>
          <a:endParaRPr lang="en-US"/>
        </a:p>
      </dgm:t>
    </dgm:pt>
    <dgm:pt modelId="{679A8AFA-A7E4-C645-8C2B-45766FED0BFE}">
      <dgm:prSet phldrT="[Text]" phldr="1"/>
      <dgm:spPr/>
      <dgm:t>
        <a:bodyPr/>
        <a:lstStyle/>
        <a:p>
          <a:endParaRPr lang="en-US" dirty="0">
            <a:latin typeface="Avenir Next" panose="020B0503020202020204" pitchFamily="34" charset="0"/>
          </a:endParaRPr>
        </a:p>
      </dgm:t>
    </dgm:pt>
    <dgm:pt modelId="{F9F0835D-F6DE-8641-9027-BB96C993A717}" type="parTrans" cxnId="{1CC35497-ABA7-A14F-B8F2-A90FBEF2212C}">
      <dgm:prSet/>
      <dgm:spPr/>
      <dgm:t>
        <a:bodyPr/>
        <a:lstStyle/>
        <a:p>
          <a:endParaRPr lang="en-US">
            <a:latin typeface="Avenir Next" panose="020B0503020202020204" pitchFamily="34" charset="0"/>
          </a:endParaRPr>
        </a:p>
      </dgm:t>
    </dgm:pt>
    <dgm:pt modelId="{27EFBE8A-1DDE-3547-B2C0-54158D6D5B42}" type="sibTrans" cxnId="{1CC35497-ABA7-A14F-B8F2-A90FBEF2212C}">
      <dgm:prSet/>
      <dgm:spPr/>
      <dgm:t>
        <a:bodyPr/>
        <a:lstStyle/>
        <a:p>
          <a:endParaRPr lang="en-US">
            <a:latin typeface="Avenir Next" panose="020B0503020202020204" pitchFamily="34" charset="0"/>
          </a:endParaRPr>
        </a:p>
      </dgm:t>
    </dgm:pt>
    <dgm:pt modelId="{E7372DC6-65DD-8B46-BBFF-0FADE46730BF}">
      <dgm:prSet phldrT="[Text]" phldr="1"/>
      <dgm:spPr/>
      <dgm:t>
        <a:bodyPr/>
        <a:lstStyle/>
        <a:p>
          <a:endParaRPr lang="en-US" dirty="0">
            <a:latin typeface="Avenir Next" panose="020B0503020202020204" pitchFamily="34" charset="0"/>
          </a:endParaRPr>
        </a:p>
      </dgm:t>
    </dgm:pt>
    <dgm:pt modelId="{8CBEAC5A-BD8B-984F-A701-59AC32E5E77D}" type="parTrans" cxnId="{42D3221E-68FE-C049-863E-CAAC5726ECAD}">
      <dgm:prSet/>
      <dgm:spPr/>
      <dgm:t>
        <a:bodyPr/>
        <a:lstStyle/>
        <a:p>
          <a:endParaRPr lang="en-US">
            <a:latin typeface="Avenir Next" panose="020B0503020202020204" pitchFamily="34" charset="0"/>
          </a:endParaRPr>
        </a:p>
      </dgm:t>
    </dgm:pt>
    <dgm:pt modelId="{4DEE0976-3808-9843-83A6-A88B558147D1}" type="sibTrans" cxnId="{42D3221E-68FE-C049-863E-CAAC5726ECAD}">
      <dgm:prSet/>
      <dgm:spPr/>
      <dgm:t>
        <a:bodyPr/>
        <a:lstStyle/>
        <a:p>
          <a:endParaRPr lang="en-US">
            <a:latin typeface="Avenir Next" panose="020B0503020202020204" pitchFamily="34" charset="0"/>
          </a:endParaRPr>
        </a:p>
      </dgm:t>
    </dgm:pt>
    <dgm:pt modelId="{D9276EF1-E349-EA45-8342-2DDB45911B9D}">
      <dgm:prSet phldrT="[Text]" phldr="1"/>
      <dgm:spPr/>
      <dgm:t>
        <a:bodyPr/>
        <a:lstStyle/>
        <a:p>
          <a:endParaRPr lang="en-US" dirty="0">
            <a:latin typeface="Avenir Next" panose="020B0503020202020204" pitchFamily="34" charset="0"/>
          </a:endParaRPr>
        </a:p>
      </dgm:t>
    </dgm:pt>
    <dgm:pt modelId="{5D33EDA2-1A33-FB43-AE53-11CF7186E768}" type="parTrans" cxnId="{A397A47F-3AD8-AC44-A1B0-83FA84A6F923}">
      <dgm:prSet/>
      <dgm:spPr/>
      <dgm:t>
        <a:bodyPr/>
        <a:lstStyle/>
        <a:p>
          <a:endParaRPr lang="en-US">
            <a:latin typeface="Avenir Next" panose="020B0503020202020204" pitchFamily="34" charset="0"/>
          </a:endParaRPr>
        </a:p>
      </dgm:t>
    </dgm:pt>
    <dgm:pt modelId="{A27D5139-C189-0148-92CF-514432510040}" type="sibTrans" cxnId="{A397A47F-3AD8-AC44-A1B0-83FA84A6F923}">
      <dgm:prSet/>
      <dgm:spPr/>
      <dgm:t>
        <a:bodyPr/>
        <a:lstStyle/>
        <a:p>
          <a:endParaRPr lang="en-US">
            <a:latin typeface="Avenir Next" panose="020B0503020202020204" pitchFamily="34" charset="0"/>
          </a:endParaRPr>
        </a:p>
      </dgm:t>
    </dgm:pt>
    <dgm:pt modelId="{CB1AE68F-342E-314E-AE86-26AFFA14BCB9}" type="pres">
      <dgm:prSet presAssocID="{46E2E71E-D109-0347-90D2-3C87D863C18D}" presName="Name0" presStyleCnt="0">
        <dgm:presLayoutVars>
          <dgm:chMax val="7"/>
          <dgm:chPref val="7"/>
          <dgm:dir/>
          <dgm:animLvl val="lvl"/>
        </dgm:presLayoutVars>
      </dgm:prSet>
      <dgm:spPr/>
    </dgm:pt>
    <dgm:pt modelId="{58CC74FC-F95E-EA41-99AE-838EB152AB84}" type="pres">
      <dgm:prSet presAssocID="{679A8AFA-A7E4-C645-8C2B-45766FED0BFE}" presName="Accent1" presStyleCnt="0"/>
      <dgm:spPr/>
    </dgm:pt>
    <dgm:pt modelId="{1ABD103A-3EFB-9E4C-BF33-4D1C9B84C211}" type="pres">
      <dgm:prSet presAssocID="{679A8AFA-A7E4-C645-8C2B-45766FED0BFE}" presName="Accent" presStyleLbl="node1" presStyleIdx="0" presStyleCnt="3"/>
      <dgm:spPr>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dgm:spPr>
    </dgm:pt>
    <dgm:pt modelId="{093E1F47-CF3D-8C48-A016-AB4ECE0F918D}" type="pres">
      <dgm:prSet presAssocID="{679A8AFA-A7E4-C645-8C2B-45766FED0BFE}" presName="Parent1" presStyleLbl="revTx" presStyleIdx="0" presStyleCnt="3">
        <dgm:presLayoutVars>
          <dgm:chMax val="1"/>
          <dgm:chPref val="1"/>
          <dgm:bulletEnabled val="1"/>
        </dgm:presLayoutVars>
      </dgm:prSet>
      <dgm:spPr/>
    </dgm:pt>
    <dgm:pt modelId="{D88BAEFC-8756-0844-AECA-46F63320F89E}" type="pres">
      <dgm:prSet presAssocID="{E7372DC6-65DD-8B46-BBFF-0FADE46730BF}" presName="Accent2" presStyleCnt="0"/>
      <dgm:spPr/>
    </dgm:pt>
    <dgm:pt modelId="{6D00407C-3482-FE49-B74E-E1B67329D750}" type="pres">
      <dgm:prSet presAssocID="{E7372DC6-65DD-8B46-BBFF-0FADE46730BF}" presName="Accent" presStyleLbl="node1" presStyleIdx="1" presStyleCnt="3"/>
      <dgm:sp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pt>
    <dgm:pt modelId="{D7403DD4-5623-924B-882A-3F5E3E510711}" type="pres">
      <dgm:prSet presAssocID="{E7372DC6-65DD-8B46-BBFF-0FADE46730BF}" presName="Parent2" presStyleLbl="revTx" presStyleIdx="1" presStyleCnt="3">
        <dgm:presLayoutVars>
          <dgm:chMax val="1"/>
          <dgm:chPref val="1"/>
          <dgm:bulletEnabled val="1"/>
        </dgm:presLayoutVars>
      </dgm:prSet>
      <dgm:spPr/>
    </dgm:pt>
    <dgm:pt modelId="{1E467440-C7DC-AE4C-B9B7-180842ABFC1F}" type="pres">
      <dgm:prSet presAssocID="{D9276EF1-E349-EA45-8342-2DDB45911B9D}" presName="Accent3" presStyleCnt="0"/>
      <dgm:spPr/>
    </dgm:pt>
    <dgm:pt modelId="{183C4595-1DFE-A44C-83FA-CE618ECEEAA2}" type="pres">
      <dgm:prSet presAssocID="{D9276EF1-E349-EA45-8342-2DDB45911B9D}" presName="Accent" presStyleLbl="node1" presStyleIdx="2" presStyleCnt="3"/>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pt>
    <dgm:pt modelId="{D8AD018F-A9C4-F447-BAAF-C4F8C946FD3D}" type="pres">
      <dgm:prSet presAssocID="{D9276EF1-E349-EA45-8342-2DDB45911B9D}" presName="Parent3" presStyleLbl="revTx" presStyleIdx="2" presStyleCnt="3">
        <dgm:presLayoutVars>
          <dgm:chMax val="1"/>
          <dgm:chPref val="1"/>
          <dgm:bulletEnabled val="1"/>
        </dgm:presLayoutVars>
      </dgm:prSet>
      <dgm:spPr/>
    </dgm:pt>
  </dgm:ptLst>
  <dgm:cxnLst>
    <dgm:cxn modelId="{42D3221E-68FE-C049-863E-CAAC5726ECAD}" srcId="{46E2E71E-D109-0347-90D2-3C87D863C18D}" destId="{E7372DC6-65DD-8B46-BBFF-0FADE46730BF}" srcOrd="1" destOrd="0" parTransId="{8CBEAC5A-BD8B-984F-A701-59AC32E5E77D}" sibTransId="{4DEE0976-3808-9843-83A6-A88B558147D1}"/>
    <dgm:cxn modelId="{2AA5C027-A43B-BE46-9AB8-12CEEE2017C9}" type="presOf" srcId="{679A8AFA-A7E4-C645-8C2B-45766FED0BFE}" destId="{093E1F47-CF3D-8C48-A016-AB4ECE0F918D}" srcOrd="0" destOrd="0" presId="urn:microsoft.com/office/officeart/2009/layout/CircleArrowProcess"/>
    <dgm:cxn modelId="{8E0F3B5D-D27B-F74A-8C13-8DDDA72A9E94}" type="presOf" srcId="{E7372DC6-65DD-8B46-BBFF-0FADE46730BF}" destId="{D7403DD4-5623-924B-882A-3F5E3E510711}" srcOrd="0" destOrd="0" presId="urn:microsoft.com/office/officeart/2009/layout/CircleArrowProcess"/>
    <dgm:cxn modelId="{A397A47F-3AD8-AC44-A1B0-83FA84A6F923}" srcId="{46E2E71E-D109-0347-90D2-3C87D863C18D}" destId="{D9276EF1-E349-EA45-8342-2DDB45911B9D}" srcOrd="2" destOrd="0" parTransId="{5D33EDA2-1A33-FB43-AE53-11CF7186E768}" sibTransId="{A27D5139-C189-0148-92CF-514432510040}"/>
    <dgm:cxn modelId="{1CC35497-ABA7-A14F-B8F2-A90FBEF2212C}" srcId="{46E2E71E-D109-0347-90D2-3C87D863C18D}" destId="{679A8AFA-A7E4-C645-8C2B-45766FED0BFE}" srcOrd="0" destOrd="0" parTransId="{F9F0835D-F6DE-8641-9027-BB96C993A717}" sibTransId="{27EFBE8A-1DDE-3547-B2C0-54158D6D5B42}"/>
    <dgm:cxn modelId="{45C90AD3-9FBA-A148-8430-F1D725A33FE1}" type="presOf" srcId="{46E2E71E-D109-0347-90D2-3C87D863C18D}" destId="{CB1AE68F-342E-314E-AE86-26AFFA14BCB9}" srcOrd="0" destOrd="0" presId="urn:microsoft.com/office/officeart/2009/layout/CircleArrowProcess"/>
    <dgm:cxn modelId="{B94C04D6-AB92-F544-8F84-468E3DEBDA77}" type="presOf" srcId="{D9276EF1-E349-EA45-8342-2DDB45911B9D}" destId="{D8AD018F-A9C4-F447-BAAF-C4F8C946FD3D}" srcOrd="0" destOrd="0" presId="urn:microsoft.com/office/officeart/2009/layout/CircleArrowProcess"/>
    <dgm:cxn modelId="{DE5749E7-E0AD-D44C-91C2-09E0E82235E5}" type="presParOf" srcId="{CB1AE68F-342E-314E-AE86-26AFFA14BCB9}" destId="{58CC74FC-F95E-EA41-99AE-838EB152AB84}" srcOrd="0" destOrd="0" presId="urn:microsoft.com/office/officeart/2009/layout/CircleArrowProcess"/>
    <dgm:cxn modelId="{0E49C874-0E8D-5249-805C-8D2C346F2C1D}" type="presParOf" srcId="{58CC74FC-F95E-EA41-99AE-838EB152AB84}" destId="{1ABD103A-3EFB-9E4C-BF33-4D1C9B84C211}" srcOrd="0" destOrd="0" presId="urn:microsoft.com/office/officeart/2009/layout/CircleArrowProcess"/>
    <dgm:cxn modelId="{52B10681-0689-1549-B8CA-04EBACC636B9}" type="presParOf" srcId="{CB1AE68F-342E-314E-AE86-26AFFA14BCB9}" destId="{093E1F47-CF3D-8C48-A016-AB4ECE0F918D}" srcOrd="1" destOrd="0" presId="urn:microsoft.com/office/officeart/2009/layout/CircleArrowProcess"/>
    <dgm:cxn modelId="{9A6B9117-7237-A64D-AB8D-E76F910ECE6A}" type="presParOf" srcId="{CB1AE68F-342E-314E-AE86-26AFFA14BCB9}" destId="{D88BAEFC-8756-0844-AECA-46F63320F89E}" srcOrd="2" destOrd="0" presId="urn:microsoft.com/office/officeart/2009/layout/CircleArrowProcess"/>
    <dgm:cxn modelId="{B2BF16FB-ED66-8A48-851C-8ABDBF53DBDC}" type="presParOf" srcId="{D88BAEFC-8756-0844-AECA-46F63320F89E}" destId="{6D00407C-3482-FE49-B74E-E1B67329D750}" srcOrd="0" destOrd="0" presId="urn:microsoft.com/office/officeart/2009/layout/CircleArrowProcess"/>
    <dgm:cxn modelId="{CAF537BA-C183-2743-A451-5FBA52E34A34}" type="presParOf" srcId="{CB1AE68F-342E-314E-AE86-26AFFA14BCB9}" destId="{D7403DD4-5623-924B-882A-3F5E3E510711}" srcOrd="3" destOrd="0" presId="urn:microsoft.com/office/officeart/2009/layout/CircleArrowProcess"/>
    <dgm:cxn modelId="{216B8AD8-BE54-AB4D-B8DE-A1D32ED8780B}" type="presParOf" srcId="{CB1AE68F-342E-314E-AE86-26AFFA14BCB9}" destId="{1E467440-C7DC-AE4C-B9B7-180842ABFC1F}" srcOrd="4" destOrd="0" presId="urn:microsoft.com/office/officeart/2009/layout/CircleArrowProcess"/>
    <dgm:cxn modelId="{A74365B4-AD96-6346-BA5A-3FD923EFB04C}" type="presParOf" srcId="{1E467440-C7DC-AE4C-B9B7-180842ABFC1F}" destId="{183C4595-1DFE-A44C-83FA-CE618ECEEAA2}" srcOrd="0" destOrd="0" presId="urn:microsoft.com/office/officeart/2009/layout/CircleArrowProcess"/>
    <dgm:cxn modelId="{9C88A393-EFF0-5D41-A1BC-1064D1B69154}" type="presParOf" srcId="{CB1AE68F-342E-314E-AE86-26AFFA14BCB9}" destId="{D8AD018F-A9C4-F447-BAAF-C4F8C946FD3D}"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E2E71E-D109-0347-90D2-3C87D863C18D}" type="doc">
      <dgm:prSet loTypeId="urn:microsoft.com/office/officeart/2005/8/layout/venn3"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D15FB64B-BBA4-664C-B93D-9ACEAB640D04}" type="parTrans" cxnId="{CF8C820F-0FD2-7B4E-8973-292C8E61ECE3}">
      <dgm:prSet/>
      <dgm:spPr/>
      <dgm:t>
        <a:bodyPr/>
        <a:lstStyle/>
        <a:p>
          <a:endParaRPr lang="en-US">
            <a:latin typeface="+mn-lt"/>
          </a:endParaRPr>
        </a:p>
      </dgm:t>
    </dgm:pt>
    <dgm:pt modelId="{C7DB8521-7088-0340-A956-F11AB42A3EEB}" type="sibTrans" cxnId="{CF8C820F-0FD2-7B4E-8973-292C8E61ECE3}">
      <dgm:prSet/>
      <dgm:spPr/>
      <dgm:t>
        <a:bodyPr/>
        <a:lstStyle/>
        <a:p>
          <a:endParaRPr lang="en-US">
            <a:latin typeface="+mn-lt"/>
          </a:endParaRPr>
        </a:p>
      </dgm:t>
    </dgm:pt>
    <dgm:pt modelId="{E3D02208-CCAB-6E49-9263-F2D14B8B93EF}">
      <dgm:prSet phldrT="[Text]" phldr="1"/>
      <dgm:spPr>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B72950BE-BCB8-4B4C-99B8-C23AD9E20E70}" type="parTrans" cxnId="{54107D4B-D527-6C4B-814D-2CE20760C77F}">
      <dgm:prSet/>
      <dgm:spPr/>
      <dgm:t>
        <a:bodyPr/>
        <a:lstStyle/>
        <a:p>
          <a:endParaRPr lang="en-US">
            <a:latin typeface="+mn-lt"/>
          </a:endParaRPr>
        </a:p>
      </dgm:t>
    </dgm:pt>
    <dgm:pt modelId="{82873437-A530-7B4F-94BF-729E671391AA}" type="sibTrans" cxnId="{54107D4B-D527-6C4B-814D-2CE20760C77F}">
      <dgm:prSet/>
      <dgm:spPr/>
      <dgm:t>
        <a:bodyPr/>
        <a:lstStyle/>
        <a:p>
          <a:endParaRPr lang="en-US">
            <a:latin typeface="+mn-lt"/>
          </a:endParaRPr>
        </a:p>
      </dgm:t>
    </dgm:pt>
    <dgm:pt modelId="{0D5D0371-C9A8-914C-9AA7-06E7A4B01675}">
      <dgm:prSet phldrT="[Text]" phldr="1"/>
      <dgm:spPr>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dgm:spPr>
      <dgm:t>
        <a:bodyPr/>
        <a:lstStyle/>
        <a:p>
          <a:endParaRPr lang="en-US" b="0" i="0" dirty="0">
            <a:latin typeface="Avenir Next" panose="020B0503020202020204" pitchFamily="34" charset="0"/>
          </a:endParaRPr>
        </a:p>
      </dgm:t>
    </dgm:pt>
    <dgm:pt modelId="{57E49231-F478-904B-8078-CAC8C6AE3FF6}" type="parTrans" cxnId="{11E256CC-D009-2F4F-84D3-99274CB9CD0F}">
      <dgm:prSet/>
      <dgm:spPr/>
      <dgm:t>
        <a:bodyPr/>
        <a:lstStyle/>
        <a:p>
          <a:endParaRPr lang="en-US">
            <a:latin typeface="+mn-lt"/>
          </a:endParaRPr>
        </a:p>
      </dgm:t>
    </dgm:pt>
    <dgm:pt modelId="{C075C4DA-553E-D749-AEFD-5E9DDEE44ED0}" type="sibTrans" cxnId="{11E256CC-D009-2F4F-84D3-99274CB9CD0F}">
      <dgm:prSet/>
      <dgm:spPr/>
      <dgm:t>
        <a:bodyPr/>
        <a:lstStyle/>
        <a:p>
          <a:endParaRPr lang="en-US">
            <a:latin typeface="+mn-lt"/>
          </a:endParaRPr>
        </a:p>
      </dgm:t>
    </dgm:pt>
    <dgm:pt modelId="{C5903031-A585-234E-9A47-260AA8EB0ABF}">
      <dgm:prSet phldrT="[Text]" phldr="1"/>
      <dgm:spPr>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dgm:spPr>
      <dgm:t>
        <a:bodyPr/>
        <a:lstStyle/>
        <a:p>
          <a:endParaRPr lang="en-US" b="0" i="0" dirty="0">
            <a:latin typeface="Avenir Next" panose="020B0503020202020204" pitchFamily="34" charset="0"/>
          </a:endParaRPr>
        </a:p>
      </dgm:t>
    </dgm:pt>
    <dgm:pt modelId="{A72F5659-E9FD-F843-9778-6E2B8C81CA61}" type="parTrans" cxnId="{478C65BD-DB2D-114F-916F-9BB46E6F88D7}">
      <dgm:prSet/>
      <dgm:spPr/>
      <dgm:t>
        <a:bodyPr/>
        <a:lstStyle/>
        <a:p>
          <a:endParaRPr lang="en-US">
            <a:latin typeface="+mn-lt"/>
          </a:endParaRPr>
        </a:p>
      </dgm:t>
    </dgm:pt>
    <dgm:pt modelId="{9E86860C-1B0D-FC4D-91B0-DFCE69766C10}" type="sibTrans" cxnId="{478C65BD-DB2D-114F-916F-9BB46E6F88D7}">
      <dgm:prSet/>
      <dgm:spPr/>
      <dgm:t>
        <a:bodyPr/>
        <a:lstStyle/>
        <a:p>
          <a:endParaRPr lang="en-US">
            <a:latin typeface="+mn-lt"/>
          </a:endParaRPr>
        </a:p>
      </dgm:t>
    </dgm:pt>
    <dgm:pt modelId="{74A9C282-9C0E-0748-93A7-DB313859ECAE}" type="pres">
      <dgm:prSet presAssocID="{46E2E71E-D109-0347-90D2-3C87D863C18D}" presName="Name0" presStyleCnt="0">
        <dgm:presLayoutVars>
          <dgm:dir/>
          <dgm:resizeHandles val="exact"/>
        </dgm:presLayoutVars>
      </dgm:prSet>
      <dgm:spPr/>
    </dgm:pt>
    <dgm:pt modelId="{AA84E10C-840F-9C4F-B9B3-FE437D305AAB}" type="pres">
      <dgm:prSet presAssocID="{62DBE868-5D39-7D47-8500-13A116CEF415}" presName="Name5" presStyleLbl="vennNode1" presStyleIdx="0" presStyleCnt="4">
        <dgm:presLayoutVars>
          <dgm:bulletEnabled val="1"/>
        </dgm:presLayoutVars>
      </dgm:prSet>
      <dgm:spPr/>
    </dgm:pt>
    <dgm:pt modelId="{9DE7FB49-CC92-7144-BEA7-D1C0B37E3E8B}" type="pres">
      <dgm:prSet presAssocID="{C7DB8521-7088-0340-A956-F11AB42A3EEB}" presName="space" presStyleCnt="0"/>
      <dgm:spPr/>
    </dgm:pt>
    <dgm:pt modelId="{6C133A9A-65A8-D74F-B67D-176199120121}" type="pres">
      <dgm:prSet presAssocID="{E3D02208-CCAB-6E49-9263-F2D14B8B93EF}" presName="Name5" presStyleLbl="vennNode1" presStyleIdx="1" presStyleCnt="4">
        <dgm:presLayoutVars>
          <dgm:bulletEnabled val="1"/>
        </dgm:presLayoutVars>
      </dgm:prSet>
      <dgm:spPr/>
    </dgm:pt>
    <dgm:pt modelId="{0266889B-5FFB-0348-8348-265B5B18ACC6}" type="pres">
      <dgm:prSet presAssocID="{82873437-A530-7B4F-94BF-729E671391AA}" presName="space" presStyleCnt="0"/>
      <dgm:spPr/>
    </dgm:pt>
    <dgm:pt modelId="{151EA625-DD32-9449-90E7-841CF5D3693F}" type="pres">
      <dgm:prSet presAssocID="{0D5D0371-C9A8-914C-9AA7-06E7A4B01675}" presName="Name5" presStyleLbl="vennNode1" presStyleIdx="2" presStyleCnt="4">
        <dgm:presLayoutVars>
          <dgm:bulletEnabled val="1"/>
        </dgm:presLayoutVars>
      </dgm:prSet>
      <dgm:spPr/>
    </dgm:pt>
    <dgm:pt modelId="{B3D7CA31-16FA-7543-8C61-11168A2BDF34}" type="pres">
      <dgm:prSet presAssocID="{C075C4DA-553E-D749-AEFD-5E9DDEE44ED0}" presName="space" presStyleCnt="0"/>
      <dgm:spPr/>
    </dgm:pt>
    <dgm:pt modelId="{9920A8F7-9AAF-0148-ADE4-2269B4A78BD4}" type="pres">
      <dgm:prSet presAssocID="{C5903031-A585-234E-9A47-260AA8EB0ABF}" presName="Name5" presStyleLbl="vennNode1" presStyleIdx="3" presStyleCnt="4">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44BB4D1D-D958-B045-B98C-E50A12A4DF08}" type="presOf" srcId="{62DBE868-5D39-7D47-8500-13A116CEF415}" destId="{AA84E10C-840F-9C4F-B9B3-FE437D305AAB}" srcOrd="0" destOrd="0" presId="urn:microsoft.com/office/officeart/2005/8/layout/venn3"/>
    <dgm:cxn modelId="{D6C2A829-3B1E-724D-BC4A-BC921831171B}" type="presOf" srcId="{46E2E71E-D109-0347-90D2-3C87D863C18D}" destId="{74A9C282-9C0E-0748-93A7-DB313859ECAE}" srcOrd="0" destOrd="0" presId="urn:microsoft.com/office/officeart/2005/8/layout/venn3"/>
    <dgm:cxn modelId="{3F809044-B31E-F24E-AE40-E2910BF9015B}" type="presOf" srcId="{C5903031-A585-234E-9A47-260AA8EB0ABF}" destId="{9920A8F7-9AAF-0148-ADE4-2269B4A78BD4}" srcOrd="0" destOrd="0" presId="urn:microsoft.com/office/officeart/2005/8/layout/venn3"/>
    <dgm:cxn modelId="{54107D4B-D527-6C4B-814D-2CE20760C77F}" srcId="{46E2E71E-D109-0347-90D2-3C87D863C18D}" destId="{E3D02208-CCAB-6E49-9263-F2D14B8B93EF}" srcOrd="1" destOrd="0" parTransId="{B72950BE-BCB8-4B4C-99B8-C23AD9E20E70}" sibTransId="{82873437-A530-7B4F-94BF-729E671391AA}"/>
    <dgm:cxn modelId="{92131D6D-29D9-A942-8503-5F87FDCF6444}" type="presOf" srcId="{E3D02208-CCAB-6E49-9263-F2D14B8B93EF}" destId="{6C133A9A-65A8-D74F-B67D-176199120121}" srcOrd="0" destOrd="0" presId="urn:microsoft.com/office/officeart/2005/8/layout/venn3"/>
    <dgm:cxn modelId="{478C65BD-DB2D-114F-916F-9BB46E6F88D7}" srcId="{46E2E71E-D109-0347-90D2-3C87D863C18D}" destId="{C5903031-A585-234E-9A47-260AA8EB0ABF}" srcOrd="3" destOrd="0" parTransId="{A72F5659-E9FD-F843-9778-6E2B8C81CA61}" sibTransId="{9E86860C-1B0D-FC4D-91B0-DFCE69766C10}"/>
    <dgm:cxn modelId="{11E256CC-D009-2F4F-84D3-99274CB9CD0F}" srcId="{46E2E71E-D109-0347-90D2-3C87D863C18D}" destId="{0D5D0371-C9A8-914C-9AA7-06E7A4B01675}" srcOrd="2" destOrd="0" parTransId="{57E49231-F478-904B-8078-CAC8C6AE3FF6}" sibTransId="{C075C4DA-553E-D749-AEFD-5E9DDEE44ED0}"/>
    <dgm:cxn modelId="{3D76C8DF-AC94-DF44-B337-168C3F0E009A}" type="presOf" srcId="{0D5D0371-C9A8-914C-9AA7-06E7A4B01675}" destId="{151EA625-DD32-9449-90E7-841CF5D3693F}" srcOrd="0" destOrd="0" presId="urn:microsoft.com/office/officeart/2005/8/layout/venn3"/>
    <dgm:cxn modelId="{774AF5A8-FD70-E34F-A9C8-E43E6B6EC888}" type="presParOf" srcId="{74A9C282-9C0E-0748-93A7-DB313859ECAE}" destId="{AA84E10C-840F-9C4F-B9B3-FE437D305AAB}" srcOrd="0" destOrd="0" presId="urn:microsoft.com/office/officeart/2005/8/layout/venn3"/>
    <dgm:cxn modelId="{64D9D5FF-2F4E-1F43-A404-6C609A4AD789}" type="presParOf" srcId="{74A9C282-9C0E-0748-93A7-DB313859ECAE}" destId="{9DE7FB49-CC92-7144-BEA7-D1C0B37E3E8B}" srcOrd="1" destOrd="0" presId="urn:microsoft.com/office/officeart/2005/8/layout/venn3"/>
    <dgm:cxn modelId="{35718F13-6576-654E-B4A1-F0D20FCF38EC}" type="presParOf" srcId="{74A9C282-9C0E-0748-93A7-DB313859ECAE}" destId="{6C133A9A-65A8-D74F-B67D-176199120121}" srcOrd="2" destOrd="0" presId="urn:microsoft.com/office/officeart/2005/8/layout/venn3"/>
    <dgm:cxn modelId="{FB0AFFE8-607B-A94E-9F81-C0A7635D6AE6}" type="presParOf" srcId="{74A9C282-9C0E-0748-93A7-DB313859ECAE}" destId="{0266889B-5FFB-0348-8348-265B5B18ACC6}" srcOrd="3" destOrd="0" presId="urn:microsoft.com/office/officeart/2005/8/layout/venn3"/>
    <dgm:cxn modelId="{D707B907-1F47-D347-B29C-FD9BC9A7229F}" type="presParOf" srcId="{74A9C282-9C0E-0748-93A7-DB313859ECAE}" destId="{151EA625-DD32-9449-90E7-841CF5D3693F}" srcOrd="4" destOrd="0" presId="urn:microsoft.com/office/officeart/2005/8/layout/venn3"/>
    <dgm:cxn modelId="{BC1A2900-BE87-0444-9A1A-DB32E079453F}" type="presParOf" srcId="{74A9C282-9C0E-0748-93A7-DB313859ECAE}" destId="{B3D7CA31-16FA-7543-8C61-11168A2BDF34}" srcOrd="5" destOrd="0" presId="urn:microsoft.com/office/officeart/2005/8/layout/venn3"/>
    <dgm:cxn modelId="{BB9F29C0-D9B1-4243-A93D-8C8EEBF36A1D}" type="presParOf" srcId="{74A9C282-9C0E-0748-93A7-DB313859ECAE}" destId="{9920A8F7-9AAF-0148-ADE4-2269B4A78BD4}" srcOrd="6" destOrd="0" presId="urn:microsoft.com/office/officeart/2005/8/layout/ven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E2E71E-D109-0347-90D2-3C87D863C18D}" type="doc">
      <dgm:prSet loTypeId="urn:microsoft.com/office/officeart/2005/8/layout/vProcess5" loCatId="" qsTypeId="urn:microsoft.com/office/officeart/2005/8/quickstyle/simple5" qsCatId="simple" csTypeId="urn:microsoft.com/office/officeart/2005/8/colors/accent1_2" csCatId="accent1" phldr="1"/>
      <dgm:spPr/>
      <dgm:t>
        <a:bodyPr/>
        <a:lstStyle/>
        <a:p>
          <a:endParaRPr lang="en-US"/>
        </a:p>
      </dgm:t>
    </dgm:pt>
    <dgm:pt modelId="{62DBE868-5D39-7D47-8500-13A116CEF415}">
      <dgm:prSet phldrT="[Text]" phldr="1"/>
      <dgm:spPr>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D15FB64B-BBA4-664C-B93D-9ACEAB640D04}" type="parTrans" cxnId="{CF8C820F-0FD2-7B4E-8973-292C8E61ECE3}">
      <dgm:prSet/>
      <dgm:spPr/>
      <dgm:t>
        <a:bodyPr/>
        <a:lstStyle/>
        <a:p>
          <a:endParaRPr lang="en-US" b="1" i="0">
            <a:latin typeface="Avenir Next Demi Bold" panose="020B0503020202020204" pitchFamily="34" charset="0"/>
          </a:endParaRPr>
        </a:p>
      </dgm:t>
    </dgm:pt>
    <dgm:pt modelId="{C7DB8521-7088-0340-A956-F11AB42A3EEB}" type="sibTrans" cxnId="{CF8C820F-0FD2-7B4E-8973-292C8E61ECE3}">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dirty="0">
            <a:latin typeface="Avenir Next Demi Bold" panose="020B0503020202020204" pitchFamily="34" charset="0"/>
          </a:endParaRPr>
        </a:p>
      </dgm:t>
    </dgm:pt>
    <dgm:pt modelId="{E3D02208-CCAB-6E49-9263-F2D14B8B93EF}">
      <dgm:prSet phldrT="[Text]" phldr="1"/>
      <dgm:spPr>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B72950BE-BCB8-4B4C-99B8-C23AD9E20E70}" type="parTrans" cxnId="{54107D4B-D527-6C4B-814D-2CE20760C77F}">
      <dgm:prSet/>
      <dgm:spPr/>
      <dgm:t>
        <a:bodyPr/>
        <a:lstStyle/>
        <a:p>
          <a:endParaRPr lang="en-US" b="1" i="0">
            <a:latin typeface="Avenir Next Demi Bold" panose="020B0503020202020204" pitchFamily="34" charset="0"/>
          </a:endParaRPr>
        </a:p>
      </dgm:t>
    </dgm:pt>
    <dgm:pt modelId="{82873437-A530-7B4F-94BF-729E671391AA}" type="sibTrans" cxnId="{54107D4B-D527-6C4B-814D-2CE20760C77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schemeClr>
          </a:solidFill>
        </a:ln>
        <a:effectLst>
          <a:outerShdw blurRad="50800" dist="38100" dir="8100000" algn="tr" rotWithShape="0">
            <a:prstClr val="black">
              <a:alpha val="40000"/>
            </a:prstClr>
          </a:outerShdw>
        </a:effectLst>
      </dgm:spPr>
      <dgm:t>
        <a:bodyPr/>
        <a:lstStyle/>
        <a:p>
          <a:endParaRPr lang="en-US" b="1" i="0" dirty="0">
            <a:latin typeface="Avenir Next Demi Bold" panose="020B0503020202020204" pitchFamily="34" charset="0"/>
          </a:endParaRPr>
        </a:p>
      </dgm:t>
    </dgm:pt>
    <dgm:pt modelId="{0D5D0371-C9A8-914C-9AA7-06E7A4B01675}">
      <dgm:prSet phldrT="[Text]" phldr="1"/>
      <dgm:spPr>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dgm:spPr>
      <dgm:t>
        <a:bodyPr/>
        <a:lstStyle/>
        <a:p>
          <a:endParaRPr lang="en-US" b="1" i="0" dirty="0">
            <a:latin typeface="Avenir Next Demi Bold" panose="020B0503020202020204" pitchFamily="34" charset="0"/>
          </a:endParaRPr>
        </a:p>
      </dgm:t>
    </dgm:pt>
    <dgm:pt modelId="{57E49231-F478-904B-8078-CAC8C6AE3FF6}" type="parTrans" cxnId="{11E256CC-D009-2F4F-84D3-99274CB9CD0F}">
      <dgm:prSet/>
      <dgm:spPr/>
      <dgm:t>
        <a:bodyPr/>
        <a:lstStyle/>
        <a:p>
          <a:endParaRPr lang="en-US" b="1" i="0">
            <a:latin typeface="Avenir Next Demi Bold" panose="020B0503020202020204" pitchFamily="34" charset="0"/>
          </a:endParaRPr>
        </a:p>
      </dgm:t>
    </dgm:pt>
    <dgm:pt modelId="{C075C4DA-553E-D749-AEFD-5E9DDEE44ED0}" type="sibTrans" cxnId="{11E256CC-D009-2F4F-84D3-99274CB9CD0F}">
      <dgm:prSet/>
      <dgm:spPr>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solidFill>
            <a:schemeClr val="accent2">
              <a:lumMod val="85000"/>
              <a:alpha val="90000"/>
            </a:schemeClr>
          </a:solidFill>
        </a:ln>
        <a:effectLst>
          <a:outerShdw blurRad="50800" dist="38100" dir="8100000" algn="tr" rotWithShape="0">
            <a:prstClr val="black">
              <a:alpha val="40000"/>
            </a:prstClr>
          </a:outerShdw>
        </a:effectLst>
      </dgm:spPr>
      <dgm:t>
        <a:bodyPr/>
        <a:lstStyle/>
        <a:p>
          <a:endParaRPr lang="en-US" b="1" i="0">
            <a:latin typeface="Avenir Next Demi Bold" panose="020B0503020202020204" pitchFamily="34" charset="0"/>
          </a:endParaRPr>
        </a:p>
      </dgm:t>
    </dgm:pt>
    <dgm:pt modelId="{A30E6CF7-EB9D-E54D-B4E7-2D0BECE507E4}" type="pres">
      <dgm:prSet presAssocID="{46E2E71E-D109-0347-90D2-3C87D863C18D}" presName="outerComposite" presStyleCnt="0">
        <dgm:presLayoutVars>
          <dgm:chMax val="5"/>
          <dgm:dir/>
          <dgm:resizeHandles val="exact"/>
        </dgm:presLayoutVars>
      </dgm:prSet>
      <dgm:spPr/>
    </dgm:pt>
    <dgm:pt modelId="{1B24175E-A47C-DE4C-9D07-0E55625E9E78}" type="pres">
      <dgm:prSet presAssocID="{46E2E71E-D109-0347-90D2-3C87D863C18D}" presName="dummyMaxCanvas" presStyleCnt="0">
        <dgm:presLayoutVars/>
      </dgm:prSet>
      <dgm:spPr/>
    </dgm:pt>
    <dgm:pt modelId="{A611AD95-8DC5-BA4F-8B92-8AED63803C67}" type="pres">
      <dgm:prSet presAssocID="{46E2E71E-D109-0347-90D2-3C87D863C18D}" presName="ThreeNodes_1" presStyleLbl="node1" presStyleIdx="0" presStyleCnt="3">
        <dgm:presLayoutVars>
          <dgm:bulletEnabled val="1"/>
        </dgm:presLayoutVars>
      </dgm:prSet>
      <dgm:spPr>
        <a:prstGeom prst="rect">
          <a:avLst/>
        </a:prstGeom>
      </dgm:spPr>
    </dgm:pt>
    <dgm:pt modelId="{2BEF36E5-CE71-7442-AA5B-3F4609D349EA}" type="pres">
      <dgm:prSet presAssocID="{46E2E71E-D109-0347-90D2-3C87D863C18D}" presName="ThreeNodes_2" presStyleLbl="node1" presStyleIdx="1" presStyleCnt="3">
        <dgm:presLayoutVars>
          <dgm:bulletEnabled val="1"/>
        </dgm:presLayoutVars>
      </dgm:prSet>
      <dgm:spPr>
        <a:prstGeom prst="rect">
          <a:avLst/>
        </a:prstGeom>
      </dgm:spPr>
    </dgm:pt>
    <dgm:pt modelId="{29DBFE4E-F7AA-4740-B1B7-8B20D11F4DC1}" type="pres">
      <dgm:prSet presAssocID="{46E2E71E-D109-0347-90D2-3C87D863C18D}" presName="ThreeNodes_3" presStyleLbl="node1" presStyleIdx="2" presStyleCnt="3">
        <dgm:presLayoutVars>
          <dgm:bulletEnabled val="1"/>
        </dgm:presLayoutVars>
      </dgm:prSet>
      <dgm:spPr>
        <a:prstGeom prst="rect">
          <a:avLst/>
        </a:prstGeom>
      </dgm:spPr>
    </dgm:pt>
    <dgm:pt modelId="{10AA695C-F644-DC46-B051-5400DEEB277C}" type="pres">
      <dgm:prSet presAssocID="{46E2E71E-D109-0347-90D2-3C87D863C18D}" presName="ThreeConn_1-2" presStyleLbl="fgAccFollowNode1" presStyleIdx="0" presStyleCnt="2">
        <dgm:presLayoutVars>
          <dgm:bulletEnabled val="1"/>
        </dgm:presLayoutVars>
      </dgm:prSet>
      <dgm:spPr/>
    </dgm:pt>
    <dgm:pt modelId="{6C8B4FCC-1154-F249-8416-C1313F6CE8FF}" type="pres">
      <dgm:prSet presAssocID="{46E2E71E-D109-0347-90D2-3C87D863C18D}" presName="ThreeConn_2-3" presStyleLbl="fgAccFollowNode1" presStyleIdx="1" presStyleCnt="2">
        <dgm:presLayoutVars>
          <dgm:bulletEnabled val="1"/>
        </dgm:presLayoutVars>
      </dgm:prSet>
      <dgm:spPr/>
    </dgm:pt>
    <dgm:pt modelId="{89A0A1E2-C522-AF45-A992-AF8D7C13528B}" type="pres">
      <dgm:prSet presAssocID="{46E2E71E-D109-0347-90D2-3C87D863C18D}" presName="ThreeNodes_1_text" presStyleLbl="node1" presStyleIdx="2" presStyleCnt="3">
        <dgm:presLayoutVars>
          <dgm:bulletEnabled val="1"/>
        </dgm:presLayoutVars>
      </dgm:prSet>
      <dgm:spPr/>
    </dgm:pt>
    <dgm:pt modelId="{8F1EC26C-1795-154E-8A94-35C77F2049C0}" type="pres">
      <dgm:prSet presAssocID="{46E2E71E-D109-0347-90D2-3C87D863C18D}" presName="ThreeNodes_2_text" presStyleLbl="node1" presStyleIdx="2" presStyleCnt="3">
        <dgm:presLayoutVars>
          <dgm:bulletEnabled val="1"/>
        </dgm:presLayoutVars>
      </dgm:prSet>
      <dgm:spPr/>
    </dgm:pt>
    <dgm:pt modelId="{96F6FB10-3B9D-2741-8D0F-8E6A73397CDD}" type="pres">
      <dgm:prSet presAssocID="{46E2E71E-D109-0347-90D2-3C87D863C18D}" presName="ThreeNodes_3_text" presStyleLbl="node1" presStyleIdx="2" presStyleCnt="3">
        <dgm:presLayoutVars>
          <dgm:bulletEnabled val="1"/>
        </dgm:presLayoutVars>
      </dgm:prSet>
      <dgm:spPr/>
    </dgm:pt>
  </dgm:ptLst>
  <dgm:cxnLst>
    <dgm:cxn modelId="{CF8C820F-0FD2-7B4E-8973-292C8E61ECE3}" srcId="{46E2E71E-D109-0347-90D2-3C87D863C18D}" destId="{62DBE868-5D39-7D47-8500-13A116CEF415}" srcOrd="0" destOrd="0" parTransId="{D15FB64B-BBA4-664C-B93D-9ACEAB640D04}" sibTransId="{C7DB8521-7088-0340-A956-F11AB42A3EEB}"/>
    <dgm:cxn modelId="{656D8714-9E6C-434A-91E0-8AD15995A87C}" type="presOf" srcId="{0D5D0371-C9A8-914C-9AA7-06E7A4B01675}" destId="{96F6FB10-3B9D-2741-8D0F-8E6A73397CDD}" srcOrd="1" destOrd="0" presId="urn:microsoft.com/office/officeart/2005/8/layout/vProcess5"/>
    <dgm:cxn modelId="{D5D9A326-95B2-2C4F-A486-5C9A470B105F}" type="presOf" srcId="{0D5D0371-C9A8-914C-9AA7-06E7A4B01675}" destId="{29DBFE4E-F7AA-4740-B1B7-8B20D11F4DC1}" srcOrd="0" destOrd="0" presId="urn:microsoft.com/office/officeart/2005/8/layout/vProcess5"/>
    <dgm:cxn modelId="{A533C143-30C8-B943-AB8C-F18430BF3759}" type="presOf" srcId="{62DBE868-5D39-7D47-8500-13A116CEF415}" destId="{A611AD95-8DC5-BA4F-8B92-8AED63803C67}" srcOrd="0" destOrd="0" presId="urn:microsoft.com/office/officeart/2005/8/layout/vProcess5"/>
    <dgm:cxn modelId="{74F0F667-2993-7149-8D17-8531918FF224}" type="presOf" srcId="{C7DB8521-7088-0340-A956-F11AB42A3EEB}" destId="{10AA695C-F644-DC46-B051-5400DEEB277C}" srcOrd="0" destOrd="0" presId="urn:microsoft.com/office/officeart/2005/8/layout/vProcess5"/>
    <dgm:cxn modelId="{54107D4B-D527-6C4B-814D-2CE20760C77F}" srcId="{46E2E71E-D109-0347-90D2-3C87D863C18D}" destId="{E3D02208-CCAB-6E49-9263-F2D14B8B93EF}" srcOrd="1" destOrd="0" parTransId="{B72950BE-BCB8-4B4C-99B8-C23AD9E20E70}" sibTransId="{82873437-A530-7B4F-94BF-729E671391AA}"/>
    <dgm:cxn modelId="{7DC7824D-0E61-9E46-B51F-B19478B53EC5}" type="presOf" srcId="{46E2E71E-D109-0347-90D2-3C87D863C18D}" destId="{A30E6CF7-EB9D-E54D-B4E7-2D0BECE507E4}" srcOrd="0" destOrd="0" presId="urn:microsoft.com/office/officeart/2005/8/layout/vProcess5"/>
    <dgm:cxn modelId="{7669856F-558C-8145-886F-FA1BB0B937FB}" type="presOf" srcId="{E3D02208-CCAB-6E49-9263-F2D14B8B93EF}" destId="{8F1EC26C-1795-154E-8A94-35C77F2049C0}" srcOrd="1" destOrd="0" presId="urn:microsoft.com/office/officeart/2005/8/layout/vProcess5"/>
    <dgm:cxn modelId="{AFCB2C7A-02C6-8443-B075-49E708EFA193}" type="presOf" srcId="{82873437-A530-7B4F-94BF-729E671391AA}" destId="{6C8B4FCC-1154-F249-8416-C1313F6CE8FF}" srcOrd="0" destOrd="0" presId="urn:microsoft.com/office/officeart/2005/8/layout/vProcess5"/>
    <dgm:cxn modelId="{7ADC2499-3C82-1D4F-98D1-2333A477229A}" type="presOf" srcId="{62DBE868-5D39-7D47-8500-13A116CEF415}" destId="{89A0A1E2-C522-AF45-A992-AF8D7C13528B}" srcOrd="1" destOrd="0" presId="urn:microsoft.com/office/officeart/2005/8/layout/vProcess5"/>
    <dgm:cxn modelId="{7C5D6FB4-F3BB-334C-A11F-0725A201BBD4}" type="presOf" srcId="{E3D02208-CCAB-6E49-9263-F2D14B8B93EF}" destId="{2BEF36E5-CE71-7442-AA5B-3F4609D349EA}" srcOrd="0" destOrd="0" presId="urn:microsoft.com/office/officeart/2005/8/layout/vProcess5"/>
    <dgm:cxn modelId="{11E256CC-D009-2F4F-84D3-99274CB9CD0F}" srcId="{46E2E71E-D109-0347-90D2-3C87D863C18D}" destId="{0D5D0371-C9A8-914C-9AA7-06E7A4B01675}" srcOrd="2" destOrd="0" parTransId="{57E49231-F478-904B-8078-CAC8C6AE3FF6}" sibTransId="{C075C4DA-553E-D749-AEFD-5E9DDEE44ED0}"/>
    <dgm:cxn modelId="{9AD4E601-B2D2-6243-B60B-E9E3244AD602}" type="presParOf" srcId="{A30E6CF7-EB9D-E54D-B4E7-2D0BECE507E4}" destId="{1B24175E-A47C-DE4C-9D07-0E55625E9E78}" srcOrd="0" destOrd="0" presId="urn:microsoft.com/office/officeart/2005/8/layout/vProcess5"/>
    <dgm:cxn modelId="{027FA02B-FE54-9E44-8B9F-BA80E30E4EA5}" type="presParOf" srcId="{A30E6CF7-EB9D-E54D-B4E7-2D0BECE507E4}" destId="{A611AD95-8DC5-BA4F-8B92-8AED63803C67}" srcOrd="1" destOrd="0" presId="urn:microsoft.com/office/officeart/2005/8/layout/vProcess5"/>
    <dgm:cxn modelId="{AE876E72-697D-2646-93C8-5138E2443457}" type="presParOf" srcId="{A30E6CF7-EB9D-E54D-B4E7-2D0BECE507E4}" destId="{2BEF36E5-CE71-7442-AA5B-3F4609D349EA}" srcOrd="2" destOrd="0" presId="urn:microsoft.com/office/officeart/2005/8/layout/vProcess5"/>
    <dgm:cxn modelId="{9797191D-E4D6-6C4D-BDB0-81FE05AD9F52}" type="presParOf" srcId="{A30E6CF7-EB9D-E54D-B4E7-2D0BECE507E4}" destId="{29DBFE4E-F7AA-4740-B1B7-8B20D11F4DC1}" srcOrd="3" destOrd="0" presId="urn:microsoft.com/office/officeart/2005/8/layout/vProcess5"/>
    <dgm:cxn modelId="{B4554891-259A-8D4C-84B1-C38691EDB5C8}" type="presParOf" srcId="{A30E6CF7-EB9D-E54D-B4E7-2D0BECE507E4}" destId="{10AA695C-F644-DC46-B051-5400DEEB277C}" srcOrd="4" destOrd="0" presId="urn:microsoft.com/office/officeart/2005/8/layout/vProcess5"/>
    <dgm:cxn modelId="{F7782853-B71D-9A40-9E09-A8D10503638E}" type="presParOf" srcId="{A30E6CF7-EB9D-E54D-B4E7-2D0BECE507E4}" destId="{6C8B4FCC-1154-F249-8416-C1313F6CE8FF}" srcOrd="5" destOrd="0" presId="urn:microsoft.com/office/officeart/2005/8/layout/vProcess5"/>
    <dgm:cxn modelId="{22EFF6B2-8865-5A40-8B21-47264F6BF978}" type="presParOf" srcId="{A30E6CF7-EB9D-E54D-B4E7-2D0BECE507E4}" destId="{89A0A1E2-C522-AF45-A992-AF8D7C13528B}" srcOrd="6" destOrd="0" presId="urn:microsoft.com/office/officeart/2005/8/layout/vProcess5"/>
    <dgm:cxn modelId="{3EBECB98-3C1E-9F4E-8A5A-8D220F779899}" type="presParOf" srcId="{A30E6CF7-EB9D-E54D-B4E7-2D0BECE507E4}" destId="{8F1EC26C-1795-154E-8A94-35C77F2049C0}" srcOrd="7" destOrd="0" presId="urn:microsoft.com/office/officeart/2005/8/layout/vProcess5"/>
    <dgm:cxn modelId="{78E08033-4C53-0048-B75F-EA3EC5423056}" type="presParOf" srcId="{A30E6CF7-EB9D-E54D-B4E7-2D0BECE507E4}" destId="{96F6FB10-3B9D-2741-8D0F-8E6A73397CDD}"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BD103A-3EFB-9E4C-BF33-4D1C9B84C211}">
      <dsp:nvSpPr>
        <dsp:cNvPr id="0" name=""/>
        <dsp:cNvSpPr/>
      </dsp:nvSpPr>
      <dsp:spPr>
        <a:xfrm>
          <a:off x="2610625" y="0"/>
          <a:ext cx="3709481" cy="3710045"/>
        </a:xfrm>
        <a:prstGeom prst="circularArrow">
          <a:avLst>
            <a:gd name="adj1" fmla="val 10980"/>
            <a:gd name="adj2" fmla="val 1142322"/>
            <a:gd name="adj3" fmla="val 4500000"/>
            <a:gd name="adj4" fmla="val 10800000"/>
            <a:gd name="adj5" fmla="val 12500"/>
          </a:avLst>
        </a:prstGeom>
        <a:gradFill flip="none" rotWithShape="0">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093E1F47-CF3D-8C48-A016-AB4ECE0F918D}">
      <dsp:nvSpPr>
        <dsp:cNvPr id="0" name=""/>
        <dsp:cNvSpPr/>
      </dsp:nvSpPr>
      <dsp:spPr>
        <a:xfrm>
          <a:off x="3430542" y="1339439"/>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dirty="0">
            <a:latin typeface="Avenir Next" panose="020B0503020202020204" pitchFamily="34" charset="0"/>
          </a:endParaRPr>
        </a:p>
      </dsp:txBody>
      <dsp:txXfrm>
        <a:off x="3430542" y="1339439"/>
        <a:ext cx="2061287" cy="1030397"/>
      </dsp:txXfrm>
    </dsp:sp>
    <dsp:sp modelId="{6D00407C-3482-FE49-B74E-E1B67329D750}">
      <dsp:nvSpPr>
        <dsp:cNvPr id="0" name=""/>
        <dsp:cNvSpPr/>
      </dsp:nvSpPr>
      <dsp:spPr>
        <a:xfrm>
          <a:off x="1580329" y="2131696"/>
          <a:ext cx="3709481" cy="3710045"/>
        </a:xfrm>
        <a:prstGeom prst="leftCircularArrow">
          <a:avLst>
            <a:gd name="adj1" fmla="val 10980"/>
            <a:gd name="adj2" fmla="val 1142322"/>
            <a:gd name="adj3" fmla="val 6300000"/>
            <a:gd name="adj4" fmla="val 18900000"/>
            <a:gd name="adj5" fmla="val 12500"/>
          </a:avLst>
        </a:prstGeom>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7403DD4-5623-924B-882A-3F5E3E510711}">
      <dsp:nvSpPr>
        <dsp:cNvPr id="0" name=""/>
        <dsp:cNvSpPr/>
      </dsp:nvSpPr>
      <dsp:spPr>
        <a:xfrm>
          <a:off x="2404426" y="348346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2404426" y="3483466"/>
        <a:ext cx="2061287" cy="1030397"/>
      </dsp:txXfrm>
    </dsp:sp>
    <dsp:sp modelId="{183C4595-1DFE-A44C-83FA-CE618ECEEAA2}">
      <dsp:nvSpPr>
        <dsp:cNvPr id="0" name=""/>
        <dsp:cNvSpPr/>
      </dsp:nvSpPr>
      <dsp:spPr>
        <a:xfrm>
          <a:off x="2874642" y="4518487"/>
          <a:ext cx="3187019" cy="3188296"/>
        </a:xfrm>
        <a:prstGeom prst="blockArc">
          <a:avLst>
            <a:gd name="adj1" fmla="val 13500000"/>
            <a:gd name="adj2" fmla="val 10800000"/>
            <a:gd name="adj3" fmla="val 12740"/>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D8AD018F-A9C4-F447-BAAF-C4F8C946FD3D}">
      <dsp:nvSpPr>
        <dsp:cNvPr id="0" name=""/>
        <dsp:cNvSpPr/>
      </dsp:nvSpPr>
      <dsp:spPr>
        <a:xfrm>
          <a:off x="3435418" y="5630576"/>
          <a:ext cx="2061287" cy="1030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endParaRPr lang="en-US" sz="6500" kern="1200">
            <a:latin typeface="Avenir Next" panose="020B0503020202020204" pitchFamily="34" charset="0"/>
          </a:endParaRPr>
        </a:p>
      </dsp:txBody>
      <dsp:txXfrm>
        <a:off x="3435418" y="5630576"/>
        <a:ext cx="2061287" cy="1030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84E10C-840F-9C4F-B9B3-FE437D305AAB}">
      <dsp:nvSpPr>
        <dsp:cNvPr id="0" name=""/>
        <dsp:cNvSpPr/>
      </dsp:nvSpPr>
      <dsp:spPr>
        <a:xfrm>
          <a:off x="4504" y="569463"/>
          <a:ext cx="4519751" cy="4519751"/>
        </a:xfrm>
        <a:prstGeom prst="ellipse">
          <a:avLst/>
        </a:prstGeom>
        <a:gradFill flip="none" rotWithShape="0">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666406" y="1231365"/>
        <a:ext cx="3195947" cy="3195947"/>
      </dsp:txXfrm>
    </dsp:sp>
    <dsp:sp modelId="{6C133A9A-65A8-D74F-B67D-176199120121}">
      <dsp:nvSpPr>
        <dsp:cNvPr id="0" name=""/>
        <dsp:cNvSpPr/>
      </dsp:nvSpPr>
      <dsp:spPr>
        <a:xfrm>
          <a:off x="3620305" y="569463"/>
          <a:ext cx="4519751" cy="4519751"/>
        </a:xfrm>
        <a:prstGeom prst="ellipse">
          <a:avLst/>
        </a:prstGeom>
        <a:gradFill flip="none" rotWithShape="0">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4282207" y="1231365"/>
        <a:ext cx="3195947" cy="3195947"/>
      </dsp:txXfrm>
    </dsp:sp>
    <dsp:sp modelId="{151EA625-DD32-9449-90E7-841CF5D3693F}">
      <dsp:nvSpPr>
        <dsp:cNvPr id="0" name=""/>
        <dsp:cNvSpPr/>
      </dsp:nvSpPr>
      <dsp:spPr>
        <a:xfrm>
          <a:off x="7236106" y="569463"/>
          <a:ext cx="4519751" cy="4519751"/>
        </a:xfrm>
        <a:prstGeom prst="ellipse">
          <a:avLst/>
        </a:prstGeom>
        <a:gradFill flip="none"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7898008" y="1231365"/>
        <a:ext cx="3195947" cy="3195947"/>
      </dsp:txXfrm>
    </dsp:sp>
    <dsp:sp modelId="{9920A8F7-9AAF-0148-ADE4-2269B4A78BD4}">
      <dsp:nvSpPr>
        <dsp:cNvPr id="0" name=""/>
        <dsp:cNvSpPr/>
      </dsp:nvSpPr>
      <dsp:spPr>
        <a:xfrm>
          <a:off x="10851907" y="569463"/>
          <a:ext cx="4519751" cy="4519751"/>
        </a:xfrm>
        <a:prstGeom prst="ellipse">
          <a:avLst/>
        </a:prstGeo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tx1"/>
        </a:fontRef>
      </dsp:style>
      <dsp:txBody>
        <a:bodyPr spcFirstLastPara="0" vert="horz" wrap="square" lIns="248737" tIns="82550" rIns="248737" bIns="82550" numCol="1" spcCol="1270" anchor="ctr" anchorCtr="0">
          <a:noAutofit/>
        </a:bodyPr>
        <a:lstStyle/>
        <a:p>
          <a:pPr marL="0" lvl="0" indent="0" algn="ctr" defTabSz="2889250">
            <a:lnSpc>
              <a:spcPct val="90000"/>
            </a:lnSpc>
            <a:spcBef>
              <a:spcPct val="0"/>
            </a:spcBef>
            <a:spcAft>
              <a:spcPct val="35000"/>
            </a:spcAft>
            <a:buNone/>
          </a:pPr>
          <a:endParaRPr lang="en-US" sz="6500" b="0" i="0" kern="1200" dirty="0">
            <a:latin typeface="Avenir Next" panose="020B0503020202020204" pitchFamily="34" charset="0"/>
          </a:endParaRPr>
        </a:p>
      </dsp:txBody>
      <dsp:txXfrm>
        <a:off x="11513809" y="1231365"/>
        <a:ext cx="3195947" cy="319594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11AD95-8DC5-BA4F-8B92-8AED63803C67}">
      <dsp:nvSpPr>
        <dsp:cNvPr id="0" name=""/>
        <dsp:cNvSpPr/>
      </dsp:nvSpPr>
      <dsp:spPr>
        <a:xfrm>
          <a:off x="0" y="0"/>
          <a:ext cx="13069739" cy="1999752"/>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58571" y="58571"/>
        <a:ext cx="10911849" cy="1882610"/>
      </dsp:txXfrm>
    </dsp:sp>
    <dsp:sp modelId="{2BEF36E5-CE71-7442-AA5B-3F4609D349EA}">
      <dsp:nvSpPr>
        <dsp:cNvPr id="0" name=""/>
        <dsp:cNvSpPr/>
      </dsp:nvSpPr>
      <dsp:spPr>
        <a:xfrm>
          <a:off x="1153212" y="2333045"/>
          <a:ext cx="13069739" cy="1999752"/>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1211783" y="2391616"/>
        <a:ext cx="10499545" cy="1882610"/>
      </dsp:txXfrm>
    </dsp:sp>
    <dsp:sp modelId="{29DBFE4E-F7AA-4740-B1B7-8B20D11F4DC1}">
      <dsp:nvSpPr>
        <dsp:cNvPr id="0" name=""/>
        <dsp:cNvSpPr/>
      </dsp:nvSpPr>
      <dsp:spPr>
        <a:xfrm>
          <a:off x="2306424" y="4666090"/>
          <a:ext cx="13069739" cy="1999752"/>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endParaRPr lang="en-US" sz="6500" b="1" i="0" kern="1200" dirty="0">
            <a:latin typeface="Avenir Next Demi Bold" panose="020B0503020202020204" pitchFamily="34" charset="0"/>
          </a:endParaRPr>
        </a:p>
      </dsp:txBody>
      <dsp:txXfrm>
        <a:off x="2364995" y="4724661"/>
        <a:ext cx="10499545" cy="1882610"/>
      </dsp:txXfrm>
    </dsp:sp>
    <dsp:sp modelId="{10AA695C-F644-DC46-B051-5400DEEB277C}">
      <dsp:nvSpPr>
        <dsp:cNvPr id="0" name=""/>
        <dsp:cNvSpPr/>
      </dsp:nvSpPr>
      <dsp:spPr>
        <a:xfrm>
          <a:off x="11769900" y="1516479"/>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2062364" y="1516479"/>
        <a:ext cx="714911" cy="978129"/>
      </dsp:txXfrm>
    </dsp:sp>
    <dsp:sp modelId="{6C8B4FCC-1154-F249-8416-C1313F6CE8FF}">
      <dsp:nvSpPr>
        <dsp:cNvPr id="0" name=""/>
        <dsp:cNvSpPr/>
      </dsp:nvSpPr>
      <dsp:spPr>
        <a:xfrm>
          <a:off x="12923112" y="3836192"/>
          <a:ext cx="1299839" cy="1299839"/>
        </a:xfrm>
        <a:prstGeom prst="downArrow">
          <a:avLst>
            <a:gd name="adj1" fmla="val 55000"/>
            <a:gd name="adj2" fmla="val 45000"/>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w="6350" cap="flat" cmpd="sng" algn="ctr">
          <a:solidFill>
            <a:schemeClr val="accent2">
              <a:lumMod val="85000"/>
            </a:schemeClr>
          </a:solidFill>
          <a:prstDash val="solid"/>
          <a:miter lim="800000"/>
        </a:ln>
        <a:effectLst>
          <a:outerShdw blurRad="50800" dist="38100" dir="8100000" algn="tr"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b="1" i="0" kern="1200">
            <a:latin typeface="Avenir Next Demi Bold" panose="020B0503020202020204" pitchFamily="34" charset="0"/>
          </a:endParaRPr>
        </a:p>
      </dsp:txBody>
      <dsp:txXfrm>
        <a:off x="13215576" y="3836192"/>
        <a:ext cx="714911" cy="978129"/>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2" name="Shape 152"/>
          <p:cNvSpPr>
            <a:spLocks noGrp="1" noRot="1" noChangeAspect="1"/>
          </p:cNvSpPr>
          <p:nvPr>
            <p:ph type="sldImg"/>
          </p:nvPr>
        </p:nvSpPr>
        <p:spPr>
          <a:xfrm>
            <a:off x="381000" y="685800"/>
            <a:ext cx="6096000" cy="3429000"/>
          </a:xfrm>
          <a:prstGeom prst="rect">
            <a:avLst/>
          </a:prstGeom>
        </p:spPr>
        <p:txBody>
          <a:bodyPr/>
          <a:lstStyle/>
          <a:p>
            <a:endParaRPr dirty="0"/>
          </a:p>
        </p:txBody>
      </p:sp>
      <p:sp>
        <p:nvSpPr>
          <p:cNvPr id="153" name="Shape 153"/>
          <p:cNvSpPr>
            <a:spLocks noGrp="1"/>
          </p:cNvSpPr>
          <p:nvPr>
            <p:ph type="body" sz="quarter" idx="1"/>
          </p:nvPr>
        </p:nvSpPr>
        <p:spPr>
          <a:xfrm>
            <a:off x="914400" y="4343400"/>
            <a:ext cx="5029200" cy="4114800"/>
          </a:xfrm>
          <a:prstGeom prst="rect">
            <a:avLst/>
          </a:prstGeom>
        </p:spPr>
        <p:txBody>
          <a:bodyPr/>
          <a:lstStyle/>
          <a:p>
            <a:endParaRPr dirty="0"/>
          </a:p>
        </p:txBody>
      </p:sp>
    </p:spTree>
  </p:cSld>
  <p:clrMap bg1="lt1" tx1="dk1" bg2="lt2" tx2="dk2" accent1="accent1" accent2="accent2" accent3="accent3" accent4="accent4" accent5="accent5" accent6="accent6" hlink="hlink" folHlink="folHlink"/>
  <p:notesStyle>
    <a:lvl1pPr defTabSz="457200" latinLnBrk="0">
      <a:lnSpc>
        <a:spcPct val="117999"/>
      </a:lnSpc>
      <a:defRPr sz="2200" b="0" i="0">
        <a:latin typeface="Avenir Next" panose="020B0503020202020204" pitchFamily="34" charset="0"/>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MyLegion administrative tools include member management for The American Legion and Sons of The American Legion members.</a:t>
            </a:r>
          </a:p>
        </p:txBody>
      </p:sp>
    </p:spTree>
    <p:extLst>
      <p:ext uri="{BB962C8B-B14F-4D97-AF65-F5344CB8AC3E}">
        <p14:creationId xmlns:p14="http://schemas.microsoft.com/office/powerpoint/2010/main" val="36381526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Members and Administrative officers can upload a picture by clicking Add.  &lt;1&gt;</a:t>
            </a:r>
          </a:p>
          <a:p>
            <a:endParaRPr lang="en-US" dirty="0"/>
          </a:p>
        </p:txBody>
      </p:sp>
    </p:spTree>
    <p:extLst>
      <p:ext uri="{BB962C8B-B14F-4D97-AF65-F5344CB8AC3E}">
        <p14:creationId xmlns:p14="http://schemas.microsoft.com/office/powerpoint/2010/main" val="21477620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edit photo window opens for you to choose your image to display.  Only the supported file types can be selected.  Select “Choose File” and  &lt;1&gt; </a:t>
            </a:r>
          </a:p>
          <a:p>
            <a:endParaRPr lang="en-US" dirty="0"/>
          </a:p>
          <a:p>
            <a:r>
              <a:rPr lang="en-US" dirty="0"/>
              <a:t>locate the image file.    Select the file and click Open.  &lt;2&gt;</a:t>
            </a:r>
          </a:p>
          <a:p>
            <a:endParaRPr lang="en-US" dirty="0"/>
          </a:p>
        </p:txBody>
      </p:sp>
    </p:spTree>
    <p:extLst>
      <p:ext uri="{BB962C8B-B14F-4D97-AF65-F5344CB8AC3E}">
        <p14:creationId xmlns:p14="http://schemas.microsoft.com/office/powerpoint/2010/main" val="22405901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file name appears.  Select “Upload”.  &lt;1&gt; The image displays.  Click Save &lt;2&gt; to save image or cancel and no image will be saved on the member’s record.</a:t>
            </a:r>
          </a:p>
          <a:p>
            <a:endParaRPr lang="en-US" dirty="0"/>
          </a:p>
          <a:p>
            <a:endParaRPr lang="en-US" dirty="0"/>
          </a:p>
          <a:p>
            <a:endParaRPr lang="en-US" dirty="0"/>
          </a:p>
        </p:txBody>
      </p:sp>
    </p:spTree>
    <p:extLst>
      <p:ext uri="{BB962C8B-B14F-4D97-AF65-F5344CB8AC3E}">
        <p14:creationId xmlns:p14="http://schemas.microsoft.com/office/powerpoint/2010/main" val="33965674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add an image, you can edit or remove by clicking on Edit below the image.</a:t>
            </a:r>
          </a:p>
          <a:p>
            <a:endParaRPr lang="en-US" dirty="0"/>
          </a:p>
          <a:p>
            <a:r>
              <a:rPr lang="en-US" dirty="0"/>
              <a:t>The main view member information page and has edit links &lt;1&gt; to update address, phone number, date of birth, gender, deceased status and continuous years. The sections are separate.  To update a member’s name, you must use the left menu option for Name &amp; Demographics &lt;2&gt;.</a:t>
            </a:r>
          </a:p>
          <a:p>
            <a:endParaRPr lang="en-US" dirty="0"/>
          </a:p>
          <a:p>
            <a:endParaRPr lang="en-US" dirty="0"/>
          </a:p>
          <a:p>
            <a:endParaRPr lang="en-US" dirty="0"/>
          </a:p>
        </p:txBody>
      </p:sp>
    </p:spTree>
    <p:extLst>
      <p:ext uri="{BB962C8B-B14F-4D97-AF65-F5344CB8AC3E}">
        <p14:creationId xmlns:p14="http://schemas.microsoft.com/office/powerpoint/2010/main" val="845869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This area has 2 sections, each with an edit button.  Use the top edit button to edit name.  Date of birth, gender, deceased status and continuous years can be maintained in Demographics.  Click edit in the demographics section.&lt;1&gt;</a:t>
            </a:r>
          </a:p>
          <a:p>
            <a:endParaRPr lang="en-US" dirty="0"/>
          </a:p>
        </p:txBody>
      </p:sp>
    </p:spTree>
    <p:extLst>
      <p:ext uri="{BB962C8B-B14F-4D97-AF65-F5344CB8AC3E}">
        <p14:creationId xmlns:p14="http://schemas.microsoft.com/office/powerpoint/2010/main" val="29104050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To update date of birth, gender, continuous years and deceased status, click on the Edit button in the Demographics area.  &lt;1&gt;  Enter updates and Save.  Please note, you cannot remove deceased status through MyLegion.  If a member is flagged as deceased in error, contact your department headquarters.</a:t>
            </a:r>
          </a:p>
          <a:p>
            <a:endParaRPr lang="en-US" dirty="0"/>
          </a:p>
        </p:txBody>
      </p:sp>
    </p:spTree>
    <p:extLst>
      <p:ext uri="{BB962C8B-B14F-4D97-AF65-F5344CB8AC3E}">
        <p14:creationId xmlns:p14="http://schemas.microsoft.com/office/powerpoint/2010/main" val="2259712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dirty="0"/>
              <a:t>Addresses allows you to update existing addresses or add an additional address to the member’s record.  Members are required to have one main, or primary, address. The primary address listed on a member record determines where the address communications are sent for  renewal notices, campaigns, and membership information.  The main address cannot be deleted.  </a:t>
            </a:r>
          </a:p>
          <a:p>
            <a:pPr marL="0" marR="0" lvl="0" indent="0" algn="l" defTabSz="457200" rtl="0" eaLnBrk="1" fontAlgn="auto" latinLnBrk="0" hangingPunct="1">
              <a:lnSpc>
                <a:spcPct val="117999"/>
              </a:lnSpc>
              <a:spcBef>
                <a:spcPts val="0"/>
              </a:spcBef>
              <a:spcAft>
                <a:spcPts val="0"/>
              </a:spcAft>
              <a:buClrTx/>
              <a:buSzTx/>
              <a:buFontTx/>
              <a:buNone/>
              <a:tabLst/>
              <a:defRPr/>
            </a:pPr>
            <a:endParaRPr lang="en-US" dirty="0"/>
          </a:p>
          <a:p>
            <a:pPr marL="0" marR="0" lvl="0" indent="0" algn="l" defTabSz="457200" rtl="0" eaLnBrk="1" fontAlgn="auto" latinLnBrk="0" hangingPunct="1">
              <a:lnSpc>
                <a:spcPct val="117999"/>
              </a:lnSpc>
              <a:spcBef>
                <a:spcPts val="0"/>
              </a:spcBef>
              <a:spcAft>
                <a:spcPts val="0"/>
              </a:spcAft>
              <a:buClrTx/>
              <a:buSzTx/>
              <a:buFontTx/>
              <a:buNone/>
              <a:tabLst/>
              <a:defRPr/>
            </a:pPr>
            <a:r>
              <a:rPr lang="en-US" dirty="0"/>
              <a:t>Some members may need an additional address on file for mailing subscriptions, or committee and officer correspondence.  To add an additional address, click Add Address.  &lt;1&gt;  Selecting “Make this my main address” will make this your primary mailing address.  Enter address information and save. </a:t>
            </a:r>
          </a:p>
          <a:p>
            <a:endParaRPr lang="en-US" dirty="0"/>
          </a:p>
        </p:txBody>
      </p:sp>
    </p:spTree>
    <p:extLst>
      <p:ext uri="{BB962C8B-B14F-4D97-AF65-F5344CB8AC3E}">
        <p14:creationId xmlns:p14="http://schemas.microsoft.com/office/powerpoint/2010/main" val="3494306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17999"/>
              </a:lnSpc>
              <a:spcBef>
                <a:spcPts val="0"/>
              </a:spcBef>
              <a:spcAft>
                <a:spcPts val="0"/>
              </a:spcAft>
              <a:buClrTx/>
              <a:buSzTx/>
              <a:buFontTx/>
              <a:buNone/>
              <a:tabLst/>
              <a:defRPr/>
            </a:pPr>
            <a:r>
              <a:rPr lang="en-US" dirty="0"/>
              <a:t>The member record now has 2 addresses on file.  Notice delete is now available.  Delete only appears for alternate contact information.</a:t>
            </a:r>
          </a:p>
          <a:p>
            <a:endParaRPr lang="en-US" dirty="0"/>
          </a:p>
        </p:txBody>
      </p:sp>
    </p:spTree>
    <p:extLst>
      <p:ext uri="{BB962C8B-B14F-4D97-AF65-F5344CB8AC3E}">
        <p14:creationId xmlns:p14="http://schemas.microsoft.com/office/powerpoint/2010/main" val="2762679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Military Service includes branch of service, conflict and retirement information.</a:t>
            </a:r>
          </a:p>
          <a:p>
            <a:endParaRPr lang="en-US" dirty="0"/>
          </a:p>
          <a:p>
            <a:r>
              <a:rPr lang="en-US" dirty="0"/>
              <a:t>MyLegion allows multiple selections to be stored on the member record.  Use the links to Edit, Delete or Add branch of service and conflict. </a:t>
            </a:r>
          </a:p>
          <a:p>
            <a:endParaRPr lang="en-US" dirty="0"/>
          </a:p>
        </p:txBody>
      </p:sp>
    </p:spTree>
    <p:extLst>
      <p:ext uri="{BB962C8B-B14F-4D97-AF65-F5344CB8AC3E}">
        <p14:creationId xmlns:p14="http://schemas.microsoft.com/office/powerpoint/2010/main" val="19517562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store retirement information.  To add retirement  information, click on the link Are you Retired?  &lt;1&gt;  Enter the date retired and Save. </a:t>
            </a:r>
          </a:p>
          <a:p>
            <a:endParaRPr lang="en-US" dirty="0"/>
          </a:p>
          <a:p>
            <a:endParaRPr lang="en-US" dirty="0"/>
          </a:p>
        </p:txBody>
      </p:sp>
    </p:spTree>
    <p:extLst>
      <p:ext uri="{BB962C8B-B14F-4D97-AF65-F5344CB8AC3E}">
        <p14:creationId xmlns:p14="http://schemas.microsoft.com/office/powerpoint/2010/main" val="184001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When you log into MyLegion your My Account page displays information about your individual membership.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Adjutants and commanders of posts, squadrons, districts, counties, departments and detachments will have a My Groups menu when they are recorded in national’s membership system.  The group menu is related to your position as an adjutant and commander.  Members who have been assigned permission by one of the administrative officers will also have a My Groups menu.  My groups is the administrative side of myLegion.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5155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Store emergency contact information in case of an emergency.  &lt;1&gt; Enter emergency contact name, relationship, phone number, any comments and “Save”.  -  This information can be seen by department and national staff in case of an emergency if the member attends events and conventions or local activity of The American Legion or Sons of The American Legion.</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104259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Print a membership card for a member.  Click “membership card”.  &lt;1&gt;  Members who have both Legion and Sons of the American Legion members will have 2 options.   Only current membership cards are available.  This page will display as blank if membership is not active.  Click on the link to view and print a card.</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20720381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dirty="0"/>
              <a:t>A pdf document will open in your browser to save or print. &lt;1&gt;</a:t>
            </a:r>
          </a:p>
          <a:p>
            <a:pPr marL="0" marR="0" lvl="0" indent="0" defTabSz="457200" eaLnBrk="1" fontAlgn="auto" latinLnBrk="0" hangingPunct="1">
              <a:lnSpc>
                <a:spcPct val="117999"/>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9223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Committees lists offices held that are recorded on National’s membership system.  It will display current and past positions.  </a:t>
            </a:r>
          </a:p>
          <a:p>
            <a:endParaRPr lang="en-US" dirty="0"/>
          </a:p>
          <a:p>
            <a:r>
              <a:rPr lang="en-US" dirty="0"/>
              <a:t>This area is view only and reflects officers reported to National HQs.  Officer updates are reported through your department using a post officers certification form.  Incorrect committee information should be reported to your department.</a:t>
            </a:r>
          </a:p>
          <a:p>
            <a:endParaRPr lang="en-US" dirty="0"/>
          </a:p>
        </p:txBody>
      </p:sp>
    </p:spTree>
    <p:extLst>
      <p:ext uri="{BB962C8B-B14F-4D97-AF65-F5344CB8AC3E}">
        <p14:creationId xmlns:p14="http://schemas.microsoft.com/office/powerpoint/2010/main" val="40858703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Paid up for life allows you to assist members with the online application. </a:t>
            </a:r>
          </a:p>
          <a:p>
            <a:endParaRPr lang="en-US" dirty="0"/>
          </a:p>
          <a:p>
            <a:r>
              <a:rPr lang="en-US" dirty="0"/>
              <a:t>Members that are already PUFL and expired members, will result in an error.   Proceeding through the application provide the cost for PUFL membership either paid in full or using the 12-month payment plan.</a:t>
            </a:r>
          </a:p>
          <a:p>
            <a:endParaRPr lang="en-US" dirty="0"/>
          </a:p>
        </p:txBody>
      </p:sp>
    </p:spTree>
    <p:extLst>
      <p:ext uri="{BB962C8B-B14F-4D97-AF65-F5344CB8AC3E}">
        <p14:creationId xmlns:p14="http://schemas.microsoft.com/office/powerpoint/2010/main" val="1543366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Assign group permissions should be used with caution.  This tool allows adjutants and commanders to grant access to post and squadron membership to other members.</a:t>
            </a:r>
          </a:p>
          <a:p>
            <a:endParaRPr lang="en-US" dirty="0"/>
          </a:p>
          <a:p>
            <a:r>
              <a:rPr lang="en-US" dirty="0"/>
              <a:t>To add, delete or edit management settings, click edit. &lt;1&gt;  </a:t>
            </a:r>
          </a:p>
          <a:p>
            <a:endParaRPr lang="en-US" dirty="0"/>
          </a:p>
        </p:txBody>
      </p:sp>
    </p:spTree>
    <p:extLst>
      <p:ext uri="{BB962C8B-B14F-4D97-AF65-F5344CB8AC3E}">
        <p14:creationId xmlns:p14="http://schemas.microsoft.com/office/powerpoint/2010/main" val="38163295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rgbClr val="4D4D4D"/>
                </a:solidFill>
                <a:latin typeface="latoregular"/>
              </a:rPr>
              <a:t>To provide the same access adjutants and commanders have select:</a:t>
            </a:r>
          </a:p>
          <a:p>
            <a:endParaRPr lang="en-US" i="0" dirty="0">
              <a:solidFill>
                <a:srgbClr val="4D4D4D"/>
              </a:solidFill>
              <a:latin typeface="latoregular"/>
            </a:endParaRPr>
          </a:p>
          <a:p>
            <a:r>
              <a:rPr lang="en-US" i="0" dirty="0">
                <a:solidFill>
                  <a:srgbClr val="4D4D4D"/>
                </a:solidFill>
                <a:latin typeface="latoregular"/>
              </a:rPr>
              <a:t>Online Group Manager.  This is the minimum permission requirement.  It provides access to </a:t>
            </a:r>
            <a:r>
              <a:rPr lang="en-US" i="0" u="none" dirty="0">
                <a:solidFill>
                  <a:srgbClr val="4D4D4D"/>
                </a:solidFill>
                <a:latin typeface="latoregular"/>
              </a:rPr>
              <a:t>view members and a quick link to member email addresses.  </a:t>
            </a:r>
            <a:r>
              <a:rPr lang="en-US" i="0" dirty="0">
                <a:solidFill>
                  <a:srgbClr val="4D4D4D"/>
                </a:solidFill>
                <a:latin typeface="latoregular"/>
              </a:rPr>
              <a:t>Selecting this option only results in view only and records cannot be updated.</a:t>
            </a:r>
            <a:endParaRPr lang="en-US" dirty="0">
              <a:solidFill>
                <a:srgbClr val="4D4D4D"/>
              </a:solidFill>
              <a:latin typeface="Calibri"/>
              <a:cs typeface="Calibri"/>
            </a:endParaRPr>
          </a:p>
          <a:p>
            <a:endParaRPr lang="en-US" dirty="0"/>
          </a:p>
        </p:txBody>
      </p:sp>
    </p:spTree>
    <p:extLst>
      <p:ext uri="{BB962C8B-B14F-4D97-AF65-F5344CB8AC3E}">
        <p14:creationId xmlns:p14="http://schemas.microsoft.com/office/powerpoint/2010/main" val="269033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rgbClr val="4D4D4D"/>
                </a:solidFill>
                <a:latin typeface="latoregular"/>
              </a:rPr>
              <a:t>Check Edit Individual Profile to grant authority to add and edit member information.  &lt;1&gt;  Edit Group Profile provides access to View Members, Global Member Search, Group Attributes. Reports, Letters, Labels and Officer Materials.</a:t>
            </a:r>
          </a:p>
          <a:p>
            <a:endParaRPr lang="en-US" i="0" dirty="0">
              <a:solidFill>
                <a:srgbClr val="4D4D4D"/>
              </a:solidFill>
              <a:latin typeface="latoregular"/>
            </a:endParaRPr>
          </a:p>
          <a:p>
            <a:pPr marL="0" marR="0" lvl="0" indent="0" defTabSz="457200" eaLnBrk="1" fontAlgn="auto" latinLnBrk="0" hangingPunct="1">
              <a:lnSpc>
                <a:spcPct val="117999"/>
              </a:lnSpc>
              <a:spcBef>
                <a:spcPts val="0"/>
              </a:spcBef>
              <a:spcAft>
                <a:spcPts val="0"/>
              </a:spcAft>
              <a:buClrTx/>
              <a:buSzTx/>
              <a:buFontTx/>
              <a:buNone/>
              <a:tabLst/>
              <a:defRPr/>
            </a:pPr>
            <a:endParaRPr lang="en-US" dirty="0">
              <a:solidFill>
                <a:srgbClr val="4D4D4D"/>
              </a:solidFill>
              <a:latin typeface="Calibri"/>
              <a:cs typeface="Calibri"/>
            </a:endParaRPr>
          </a:p>
          <a:p>
            <a:endParaRPr lang="en-US" dirty="0"/>
          </a:p>
        </p:txBody>
      </p:sp>
    </p:spTree>
    <p:extLst>
      <p:ext uri="{BB962C8B-B14F-4D97-AF65-F5344CB8AC3E}">
        <p14:creationId xmlns:p14="http://schemas.microsoft.com/office/powerpoint/2010/main" val="36685722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i="0" dirty="0">
                <a:solidFill>
                  <a:srgbClr val="4D4D4D"/>
                </a:solidFill>
                <a:latin typeface="latoregular"/>
              </a:rPr>
              <a:t>Register or Order for a group </a:t>
            </a:r>
            <a:r>
              <a:rPr lang="en-US" i="0" dirty="0" err="1">
                <a:solidFill>
                  <a:srgbClr val="4D4D4D"/>
                </a:solidFill>
                <a:latin typeface="latoregular"/>
              </a:rPr>
              <a:t>isthe</a:t>
            </a:r>
            <a:r>
              <a:rPr lang="en-US" i="0" dirty="0">
                <a:solidFill>
                  <a:srgbClr val="4D4D4D"/>
                </a:solidFill>
                <a:latin typeface="latoregular"/>
              </a:rPr>
              <a:t> setting to allow other members to process membership online using Add/Modify transmittal.  This permission allows the member to renew, transfer and add new members as well as update payment information.  </a:t>
            </a:r>
          </a:p>
          <a:p>
            <a:pPr marL="0" marR="0" lvl="0" indent="0" defTabSz="457200" eaLnBrk="1" fontAlgn="auto" latinLnBrk="0" hangingPunct="1">
              <a:lnSpc>
                <a:spcPct val="117999"/>
              </a:lnSpc>
              <a:spcBef>
                <a:spcPts val="0"/>
              </a:spcBef>
              <a:spcAft>
                <a:spcPts val="0"/>
              </a:spcAft>
              <a:buClrTx/>
              <a:buSzTx/>
              <a:buFontTx/>
              <a:buNone/>
              <a:tabLst/>
              <a:defRPr/>
            </a:pPr>
            <a:endParaRPr lang="en-US" i="0" dirty="0">
              <a:solidFill>
                <a:srgbClr val="4D4D4D"/>
              </a:solidFill>
              <a:latin typeface="latoregular"/>
            </a:endParaRPr>
          </a:p>
          <a:p>
            <a:r>
              <a:rPr lang="en-US" i="0" dirty="0">
                <a:solidFill>
                  <a:srgbClr val="4D4D4D"/>
                </a:solidFill>
                <a:latin typeface="latoregular"/>
              </a:rPr>
              <a:t>&lt;1&gt;  The last setting is only available to adjutants and commanders.  This setting allows the member to provide management settings for other members.</a:t>
            </a:r>
          </a:p>
          <a:p>
            <a:endParaRPr lang="en-US" i="0" dirty="0">
              <a:solidFill>
                <a:srgbClr val="4D4D4D"/>
              </a:solidFill>
              <a:latin typeface="latoregular"/>
            </a:endParaRPr>
          </a:p>
          <a:p>
            <a:r>
              <a:rPr lang="en-US" i="0" dirty="0">
                <a:solidFill>
                  <a:srgbClr val="4D4D4D"/>
                </a:solidFill>
                <a:latin typeface="latoregular"/>
              </a:rPr>
              <a:t>After the desired management settings are assigned, click on the Save button.</a:t>
            </a:r>
          </a:p>
          <a:p>
            <a:endParaRPr lang="en-US" i="0" dirty="0">
              <a:solidFill>
                <a:srgbClr val="4D4D4D"/>
              </a:solidFill>
              <a:latin typeface="latoregular"/>
            </a:endParaRPr>
          </a:p>
          <a:p>
            <a:pPr marL="0" marR="0" lvl="0" indent="0" defTabSz="457200" eaLnBrk="1" fontAlgn="auto" latinLnBrk="0" hangingPunct="1">
              <a:lnSpc>
                <a:spcPct val="117999"/>
              </a:lnSpc>
              <a:spcBef>
                <a:spcPts val="0"/>
              </a:spcBef>
              <a:spcAft>
                <a:spcPts val="0"/>
              </a:spcAft>
              <a:buClrTx/>
              <a:buSzTx/>
              <a:buFontTx/>
              <a:buNone/>
              <a:tabLst/>
              <a:defRPr/>
            </a:pPr>
            <a:endParaRPr lang="en-US" i="0" dirty="0">
              <a:solidFill>
                <a:srgbClr val="4D4D4D"/>
              </a:solidFill>
              <a:latin typeface="latoregular"/>
            </a:endParaRPr>
          </a:p>
          <a:p>
            <a:endParaRPr lang="en-US" dirty="0"/>
          </a:p>
        </p:txBody>
      </p:sp>
    </p:spTree>
    <p:extLst>
      <p:ext uri="{BB962C8B-B14F-4D97-AF65-F5344CB8AC3E}">
        <p14:creationId xmlns:p14="http://schemas.microsoft.com/office/powerpoint/2010/main" val="24413236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Permissions added will display.  The next time the member logs into their myLegion account, they will have access to group membership.    Notice I am in the post group.  Permissions are set for post group only.  To give permission to squadron membership, go to the squadron group first, find the member, and set permissions.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i="0" dirty="0"/>
              <a:t>Select back to view members to search more names or select Group Profile to return to the group home page.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i="0" dirty="0"/>
          </a:p>
          <a:p>
            <a:r>
              <a:rPr lang="en-US" i="0" dirty="0"/>
              <a:t>No end date is set when applying these permissions.  Permissions can be removed by returning to Edit and unchecking the selections. It is important to keep track of anyone given permissions. </a:t>
            </a:r>
          </a:p>
          <a:p>
            <a:endParaRPr lang="en-US" i="0" dirty="0"/>
          </a:p>
          <a:p>
            <a:r>
              <a:rPr lang="en-US" i="0" dirty="0"/>
              <a:t>&lt;1&gt; You can monitor members with access to your group in MyLegion in reports.  Learn more about reports in Find Help.    &lt;2&gt; To ensure members with permissions are monitored we suggest you contact your department headquarters or MyLegion support team to add an end date.  Adding an end date will remove permissions to allow any new officers or existing officers to review the members administrative needs and re-assign if needed.</a:t>
            </a:r>
          </a:p>
          <a:p>
            <a:endParaRPr lang="en-US" i="0" dirty="0"/>
          </a:p>
          <a:p>
            <a:r>
              <a:rPr lang="en-US" i="0" dirty="0"/>
              <a:t>&lt;3&gt; Click Back to View Members to return to the member listing.</a:t>
            </a:r>
          </a:p>
          <a:p>
            <a:pPr fontAlgn="base"/>
            <a:endParaRPr lang="en-US" dirty="0">
              <a:solidFill>
                <a:srgbClr val="4D4D4D"/>
              </a:solidFill>
              <a:latin typeface="Calibri"/>
              <a:cs typeface="Calibri"/>
            </a:endParaRPr>
          </a:p>
          <a:p>
            <a:endParaRPr lang="en-US" dirty="0"/>
          </a:p>
        </p:txBody>
      </p:sp>
    </p:spTree>
    <p:extLst>
      <p:ext uri="{BB962C8B-B14F-4D97-AF65-F5344CB8AC3E}">
        <p14:creationId xmlns:p14="http://schemas.microsoft.com/office/powerpoint/2010/main" val="2481298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This member is a post adjutant and has 4 groups by default.  &lt;1&gt; Legion leadership have access to both Legion and Sons of the American Legion groups.  Officer groups are view only to see contact information for officers on file.</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Clicking on the group will navigate you to the administrative side of MyLegion.</a:t>
            </a:r>
          </a:p>
          <a:p>
            <a:pPr marL="0" marR="0">
              <a:lnSpc>
                <a:spcPct val="107000"/>
              </a:lnSpc>
              <a:spcBef>
                <a:spcPts val="0"/>
              </a:spcBef>
              <a:spcAft>
                <a:spcPts val="800"/>
              </a:spcAft>
            </a:pPr>
            <a:endParaRPr lang="en-US" sz="2400" i="0" dirty="0">
              <a:effectLst/>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54517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Emails can be sent from MyLegion.  From the View Members listing, you can search a member, or a group of members and send an email.</a:t>
            </a:r>
          </a:p>
          <a:p>
            <a:endParaRPr lang="en-US" i="0" dirty="0"/>
          </a:p>
          <a:p>
            <a:r>
              <a:rPr lang="en-US" i="0" dirty="0"/>
              <a:t>To email an individual member, search them and click on the email hyperlink.  &lt;1&gt;  This opens your email browser to write and send an email. &lt;2&gt;</a:t>
            </a:r>
          </a:p>
          <a:p>
            <a:endParaRPr lang="en-US" i="0" dirty="0"/>
          </a:p>
          <a:p>
            <a:r>
              <a:rPr lang="en-US" i="0" dirty="0"/>
              <a:t>The default email browser is Microsoft Outlook.  If you are using another browser such as Gmail or yahoo, it will be </a:t>
            </a:r>
            <a:r>
              <a:rPr lang="en-US" sz="2400" b="0" kern="1200" dirty="0">
                <a:solidFill>
                  <a:srgbClr val="979797"/>
                </a:solidFill>
                <a:effectLst/>
                <a:latin typeface="Segoe UI" panose="020B0502040204020203" pitchFamily="34" charset="0"/>
                <a:ea typeface="+mn-ea"/>
                <a:cs typeface="+mn-cs"/>
              </a:rPr>
              <a:t>required</a:t>
            </a:r>
            <a:r>
              <a:rPr lang="en-US" i="0" dirty="0"/>
              <a:t> to set your</a:t>
            </a:r>
            <a:r>
              <a:rPr lang="en-US" sz="2400" b="1" dirty="0">
                <a:solidFill>
                  <a:srgbClr val="979797"/>
                </a:solidFill>
                <a:effectLst/>
                <a:latin typeface="Segoe UI" panose="020B0502040204020203" pitchFamily="34" charset="0"/>
              </a:rPr>
              <a:t> </a:t>
            </a:r>
            <a:r>
              <a:rPr lang="en-US" sz="2400" b="0" dirty="0">
                <a:solidFill>
                  <a:srgbClr val="979797"/>
                </a:solidFill>
                <a:effectLst/>
                <a:latin typeface="Segoe UI" panose="020B0502040204020203" pitchFamily="34" charset="0"/>
              </a:rPr>
              <a:t>browser-based email default preference.</a:t>
            </a:r>
            <a:r>
              <a:rPr lang="en-US" sz="2400" b="1" dirty="0">
                <a:solidFill>
                  <a:srgbClr val="979797"/>
                </a:solidFill>
                <a:effectLst/>
                <a:latin typeface="Segoe UI" panose="020B0502040204020203" pitchFamily="34" charset="0"/>
              </a:rPr>
              <a:t> </a:t>
            </a:r>
            <a:endParaRPr lang="en-US" sz="2400" dirty="0">
              <a:solidFill>
                <a:srgbClr val="979797"/>
              </a:solidFill>
              <a:effectLst/>
              <a:latin typeface="Segoe UI" panose="020B0502040204020203" pitchFamily="34" charset="0"/>
            </a:endParaRPr>
          </a:p>
          <a:p>
            <a:endParaRPr lang="en-US" sz="2400" dirty="0">
              <a:solidFill>
                <a:srgbClr val="979797"/>
              </a:solidFill>
              <a:effectLst/>
              <a:latin typeface="Segoe UI" panose="020B0502040204020203" pitchFamily="34" charset="0"/>
            </a:endParaRPr>
          </a:p>
          <a:p>
            <a:r>
              <a:rPr lang="en-US" sz="2400" dirty="0">
                <a:solidFill>
                  <a:srgbClr val="979797"/>
                </a:solidFill>
                <a:effectLst/>
                <a:latin typeface="Segoe UI" panose="020B0502040204020203" pitchFamily="34" charset="0"/>
              </a:rPr>
              <a:t>The number of records emailed at one time and per day is also limited per the email client.  Generally, 100 per email and 500 per day.  Check with the email client for limitations.</a:t>
            </a:r>
          </a:p>
          <a:p>
            <a:endParaRPr lang="en-US" i="0" dirty="0"/>
          </a:p>
          <a:p>
            <a:endParaRPr lang="en-US" dirty="0"/>
          </a:p>
        </p:txBody>
      </p:sp>
    </p:spTree>
    <p:extLst>
      <p:ext uri="{BB962C8B-B14F-4D97-AF65-F5344CB8AC3E}">
        <p14:creationId xmlns:p14="http://schemas.microsoft.com/office/powerpoint/2010/main" val="21540079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Email a group of members by first selecting view all.  Select all records by clicking the checkbox in the title row.  Using the Actions menu, &lt;1&gt; choose Send Email and click Go.</a:t>
            </a:r>
          </a:p>
          <a:p>
            <a:endParaRPr lang="en-US" dirty="0"/>
          </a:p>
        </p:txBody>
      </p:sp>
    </p:spTree>
    <p:extLst>
      <p:ext uri="{BB962C8B-B14F-4D97-AF65-F5344CB8AC3E}">
        <p14:creationId xmlns:p14="http://schemas.microsoft.com/office/powerpoint/2010/main" val="2384881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Global member search allows you to view members outside of your group.  2 options are provided.  Search by ID or search by name with post number.  </a:t>
            </a:r>
          </a:p>
          <a:p>
            <a:endParaRPr lang="en-US" dirty="0"/>
          </a:p>
          <a:p>
            <a:r>
              <a:rPr lang="en-US" dirty="0"/>
              <a:t>&lt;1&gt; Search by ID allows you to enter a Legion or Son of The American Legion membership number to view limited information.  Enter the ID#, click View Report &lt;2&gt; to view  name, member type, paid post or squadron, and last paid year.</a:t>
            </a:r>
          </a:p>
          <a:p>
            <a:endParaRPr lang="en-US" dirty="0"/>
          </a:p>
        </p:txBody>
      </p:sp>
    </p:spTree>
    <p:extLst>
      <p:ext uri="{BB962C8B-B14F-4D97-AF65-F5344CB8AC3E}">
        <p14:creationId xmlns:p14="http://schemas.microsoft.com/office/powerpoint/2010/main" val="25822385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 by name and number requires both pieces of information.  Click View Report to view.  &lt;1&gt;</a:t>
            </a:r>
          </a:p>
          <a:p>
            <a:endParaRPr lang="en-US" dirty="0"/>
          </a:p>
          <a:p>
            <a:r>
              <a:rPr lang="en-US" dirty="0"/>
              <a:t>This information can assist with transferring members and eligibility for The American Legion Auxiliary and Sons of the American Legion.</a:t>
            </a:r>
          </a:p>
          <a:p>
            <a:endParaRPr lang="en-US" dirty="0"/>
          </a:p>
          <a:p>
            <a:endParaRPr lang="en-US" dirty="0"/>
          </a:p>
        </p:txBody>
      </p:sp>
    </p:spTree>
    <p:extLst>
      <p:ext uri="{BB962C8B-B14F-4D97-AF65-F5344CB8AC3E}">
        <p14:creationId xmlns:p14="http://schemas.microsoft.com/office/powerpoint/2010/main" val="9288933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FB994-4844-0FB3-DB2E-2F325F5DAF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48B6D2-4C2E-6821-88E8-ECBDEFAE7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0FB811-6798-20E7-79E4-0BF9EF1C7EF0}"/>
              </a:ext>
            </a:extLst>
          </p:cNvPr>
          <p:cNvSpPr>
            <a:spLocks noGrp="1"/>
          </p:cNvSpPr>
          <p:nvPr>
            <p:ph type="body" idx="1"/>
          </p:nvPr>
        </p:nvSpPr>
        <p:spPr/>
        <p:txBody>
          <a:bodyPr/>
          <a:lstStyle/>
          <a:p>
            <a:r>
              <a:rPr lang="en-US" sz="1400" i="0" dirty="0"/>
              <a:t>Learn more about MyLegion using “Find Help” and go to How to use MyLegion.org.  </a:t>
            </a:r>
          </a:p>
        </p:txBody>
      </p:sp>
    </p:spTree>
    <p:extLst>
      <p:ext uri="{BB962C8B-B14F-4D97-AF65-F5344CB8AC3E}">
        <p14:creationId xmlns:p14="http://schemas.microsoft.com/office/powerpoint/2010/main" val="385451716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0" dirty="0"/>
              <a:t>Step by step instructions, videos and training presentations will assist with how to manage your member account and groups in MyLegion.    </a:t>
            </a:r>
          </a:p>
          <a:p>
            <a:endParaRPr lang="en-US" dirty="0"/>
          </a:p>
        </p:txBody>
      </p:sp>
      <p:sp>
        <p:nvSpPr>
          <p:cNvPr id="4" name="Slide Number Placeholder 3"/>
          <p:cNvSpPr>
            <a:spLocks noGrp="1"/>
          </p:cNvSpPr>
          <p:nvPr>
            <p:ph type="sldNum" sz="quarter" idx="5"/>
          </p:nvPr>
        </p:nvSpPr>
        <p:spPr/>
        <p:txBody>
          <a:bodyPr/>
          <a:lstStyle/>
          <a:p>
            <a:fld id="{DED9A413-938C-544F-8A29-8074E2BC8166}" type="slidenum">
              <a:rPr lang="en-US" smtClean="0"/>
              <a:t>35</a:t>
            </a:fld>
            <a:endParaRPr lang="en-US" dirty="0"/>
          </a:p>
        </p:txBody>
      </p:sp>
    </p:spTree>
    <p:extLst>
      <p:ext uri="{BB962C8B-B14F-4D97-AF65-F5344CB8AC3E}">
        <p14:creationId xmlns:p14="http://schemas.microsoft.com/office/powerpoint/2010/main" val="3416290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2400" dirty="0">
                <a:solidFill>
                  <a:srgbClr val="0070C0"/>
                </a:solidFill>
              </a:rPr>
              <a:t>Contact your department or national MyLegion support to assist with any questions and help with MyLegion.</a:t>
            </a:r>
          </a:p>
          <a:p>
            <a:endParaRPr lang="en-US" dirty="0"/>
          </a:p>
        </p:txBody>
      </p:sp>
    </p:spTree>
    <p:extLst>
      <p:ext uri="{BB962C8B-B14F-4D97-AF65-F5344CB8AC3E}">
        <p14:creationId xmlns:p14="http://schemas.microsoft.com/office/powerpoint/2010/main" val="4279971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The groups area has a left hand “My Views” menu with links to administrative tools. Consolidated reports, online membership processing, reports, member management, group information and officer materials.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&lt;1&gt; Click on View Members to view members in the group selected.</a:t>
            </a:r>
          </a:p>
        </p:txBody>
      </p:sp>
    </p:spTree>
    <p:extLst>
      <p:ext uri="{BB962C8B-B14F-4D97-AF65-F5344CB8AC3E}">
        <p14:creationId xmlns:p14="http://schemas.microsoft.com/office/powerpoint/2010/main" val="2432362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07000"/>
              </a:lnSpc>
              <a:spcBef>
                <a:spcPts val="0"/>
              </a:spcBef>
              <a:spcAft>
                <a:spcPts val="800"/>
              </a:spcAft>
              <a:buClrTx/>
              <a:buSzTx/>
              <a:buFontTx/>
              <a:buNone/>
              <a:tabLst/>
              <a:defRPr/>
            </a:pPr>
            <a:r>
              <a:rPr lang="en-US" sz="2400" i="0" dirty="0">
                <a:effectLst/>
                <a:latin typeface="Calibri" panose="020F0502020204030204" pitchFamily="34" charset="0"/>
                <a:ea typeface="Calibri" panose="020F0502020204030204" pitchFamily="34" charset="0"/>
                <a:cs typeface="Times New Roman" panose="02020603050405020304" pitchFamily="18" charset="0"/>
              </a:rPr>
              <a:t>View members</a:t>
            </a:r>
            <a:r>
              <a:rPr lang="en-US" sz="2400" b="0" i="0" u="none" strike="noStrike" dirty="0">
                <a:solidFill>
                  <a:srgbClr val="000000"/>
                </a:solidFill>
                <a:effectLst/>
                <a:latin typeface="Calibri" panose="020F0502020204030204" pitchFamily="34" charset="0"/>
              </a:rPr>
              <a:t> includes current, deceased and expired members.   It does not include members who have transferred out.  </a:t>
            </a:r>
            <a:r>
              <a:rPr lang="en-US" sz="2400" i="0" dirty="0">
                <a:effectLst/>
                <a:latin typeface="Calibri" panose="020F0502020204030204" pitchFamily="34" charset="0"/>
                <a:ea typeface="Calibri" panose="020F0502020204030204" pitchFamily="34" charset="0"/>
                <a:cs typeface="Times New Roman" panose="02020603050405020304" pitchFamily="18" charset="0"/>
              </a:rPr>
              <a:t>View Member’s list provides a quick view of member contact information and status.  </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algn="l" rtl="0" fontAlgn="base"/>
            <a:r>
              <a:rPr lang="en-US" sz="2400" i="0" dirty="0">
                <a:effectLst/>
                <a:latin typeface="Calibri" panose="020F0502020204030204" pitchFamily="34" charset="0"/>
                <a:ea typeface="Calibri" panose="020F0502020204030204" pitchFamily="34" charset="0"/>
                <a:cs typeface="Times New Roman" panose="02020603050405020304" pitchFamily="18" charset="0"/>
              </a:rPr>
              <a:t>Search filters allow you to search a member or group of members.  Do not use view members for reports.  Reports are located in another menu option. </a:t>
            </a:r>
            <a:r>
              <a:rPr lang="en-US" sz="2400" b="0" i="0" u="none" strike="noStrike" dirty="0">
                <a:solidFill>
                  <a:srgbClr val="000000"/>
                </a:solidFill>
                <a:effectLst/>
                <a:latin typeface="Calibri" panose="020F0502020204030204" pitchFamily="34" charset="0"/>
              </a:rPr>
              <a:t>To create a roster, return to group profile and go to Reports/Labels.</a:t>
            </a:r>
            <a:r>
              <a:rPr lang="en-US" sz="2400" b="0" i="0" dirty="0">
                <a:solidFill>
                  <a:srgbClr val="444444"/>
                </a:solidFill>
                <a:effectLst/>
                <a:latin typeface="Calibri" panose="020F0502020204030204" pitchFamily="34" charset="0"/>
              </a:rPr>
              <a:t>​</a:t>
            </a:r>
          </a:p>
          <a:p>
            <a:pPr algn="l" rtl="0" fontAlgn="base"/>
            <a:r>
              <a:rPr lang="en-US" sz="2400" b="0" i="0" dirty="0">
                <a:solidFill>
                  <a:srgbClr val="444444"/>
                </a:solidFill>
                <a:effectLst/>
                <a:latin typeface="Calibri" panose="020F0502020204030204" pitchFamily="34" charset="0"/>
              </a:rPr>
              <a:t>​</a:t>
            </a: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You can click on an email address of an individual to send an email or filter a group to send a group email.  When sending group emails, click “View All” to load the list on one page.  Select all names by clicking the box in the title row.  &lt;1&gt;  Go to the actions menu and select “Send Email” and click Go.</a:t>
            </a: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i="0" dirty="0">
                <a:effectLst/>
                <a:latin typeface="Calibri" panose="020F0502020204030204" pitchFamily="34" charset="0"/>
                <a:ea typeface="Calibri" panose="020F0502020204030204" pitchFamily="34" charset="0"/>
                <a:cs typeface="Times New Roman" panose="02020603050405020304" pitchFamily="18" charset="0"/>
              </a:rPr>
              <a:t>The Add/Modify button is only available to posts, squadrons, detachments, and departments.  It opens online membership processing.  </a:t>
            </a:r>
            <a:r>
              <a:rPr lang="en-US" sz="2400" b="0" i="0" u="none" strike="noStrike" dirty="0">
                <a:solidFill>
                  <a:srgbClr val="000000"/>
                </a:solidFill>
                <a:effectLst/>
                <a:latin typeface="Calibri" panose="020F0502020204030204" pitchFamily="34" charset="0"/>
              </a:rPr>
              <a:t>District and County access allows view only.  District and County access will not include Add/Modify transmittal.  Learn more about online membership processing in Find Help.  </a:t>
            </a:r>
            <a:endParaRPr lang="en-US" sz="2400" b="0" i="0" dirty="0">
              <a:solidFill>
                <a:srgbClr val="444444"/>
              </a:solidFill>
              <a:effectLst/>
              <a:latin typeface="Calibri" panose="020F0502020204030204" pitchFamily="34" charset="0"/>
            </a:endParaRP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075437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2400" b="0" i="0" u="none" strike="noStrike" dirty="0">
                <a:solidFill>
                  <a:srgbClr val="000000"/>
                </a:solidFill>
                <a:effectLst/>
                <a:latin typeface="Calibri" panose="020F0502020204030204" pitchFamily="34" charset="0"/>
              </a:rPr>
              <a:t>The member list includes all members of the post members since I am in the post group.  </a:t>
            </a:r>
          </a:p>
          <a:p>
            <a:pPr algn="l" rtl="0" fontAlgn="base"/>
            <a:endParaRPr lang="en-US" sz="2400" b="0" i="0" u="none" strike="noStrike" dirty="0">
              <a:solidFill>
                <a:srgbClr val="000000"/>
              </a:solidFill>
              <a:effectLst/>
              <a:latin typeface="Calibri" panose="020F0502020204030204" pitchFamily="34" charset="0"/>
            </a:endParaRPr>
          </a:p>
          <a:p>
            <a:pPr algn="l" rtl="0" fontAlgn="base"/>
            <a:r>
              <a:rPr lang="en-US" sz="2400" b="0" i="0" u="none" strike="noStrike" dirty="0">
                <a:solidFill>
                  <a:srgbClr val="000000"/>
                </a:solidFill>
                <a:effectLst/>
                <a:latin typeface="Calibri" panose="020F0502020204030204" pitchFamily="34" charset="0"/>
              </a:rPr>
              <a:t>The view members list is alphabetical.   Click on any of the title columns to resort and navigation icons to go from page to page.  &lt;1&gt; New members in a pending transmittal will be in the list as expired with zero continuous years.   When the transmittal completes the status updates to Active with 1 continuous membership year.   </a:t>
            </a:r>
            <a:r>
              <a:rPr lang="en-US" sz="2400" b="0" i="0" dirty="0">
                <a:solidFill>
                  <a:srgbClr val="444444"/>
                </a:solidFill>
                <a:effectLst/>
                <a:latin typeface="Calibri" panose="020F0502020204030204" pitchFamily="34" charset="0"/>
              </a:rPr>
              <a:t>​</a:t>
            </a:r>
          </a:p>
          <a:p>
            <a:pPr algn="l" rtl="0" fontAlgn="base"/>
            <a:endParaRPr lang="en-US" sz="2400" b="0" i="0" dirty="0">
              <a:solidFill>
                <a:srgbClr val="444444"/>
              </a:solidFill>
              <a:effectLst/>
              <a:latin typeface="Calibri" panose="020F0502020204030204" pitchFamily="34" charset="0"/>
            </a:endParaRPr>
          </a:p>
          <a:p>
            <a:pPr algn="l" rtl="0" fontAlgn="base"/>
            <a:r>
              <a:rPr lang="en-US" sz="2400" b="0" i="0" u="none" strike="noStrike" dirty="0">
                <a:solidFill>
                  <a:srgbClr val="000000"/>
                </a:solidFill>
                <a:effectLst/>
                <a:latin typeface="Calibri" panose="020F0502020204030204" pitchFamily="34" charset="0"/>
              </a:rPr>
              <a:t>The view member list includes member contact and demographic information, last paid membership year and status.  Members who have transferred out, will not be included in this listing.  To view all members that have paid to your post, including those transferred out, go to Reports to generate a Paid Member Listing.</a:t>
            </a:r>
            <a:r>
              <a:rPr lang="en-US" sz="2400" b="0" i="0" dirty="0">
                <a:solidFill>
                  <a:srgbClr val="444444"/>
                </a:solidFill>
                <a:effectLst/>
                <a:latin typeface="Calibri" panose="020F0502020204030204" pitchFamily="34" charset="0"/>
              </a:rPr>
              <a:t>​</a:t>
            </a:r>
          </a:p>
          <a:p>
            <a:pPr algn="l" rtl="0" fontAlgn="base"/>
            <a:endParaRPr lang="en-US" sz="2400" b="0" i="0" u="none" strike="noStrike" dirty="0">
              <a:solidFill>
                <a:srgbClr val="000000"/>
              </a:solidFill>
              <a:effectLst/>
              <a:latin typeface="Calibri" panose="020F0502020204030204" pitchFamily="34" charset="0"/>
            </a:endParaRPr>
          </a:p>
          <a:p>
            <a:pPr algn="l" rtl="0" fontAlgn="base"/>
            <a:r>
              <a:rPr lang="en-US" sz="2400" b="0" i="0" dirty="0">
                <a:solidFill>
                  <a:srgbClr val="444444"/>
                </a:solidFill>
                <a:effectLst/>
                <a:latin typeface="Calibri" panose="020F0502020204030204" pitchFamily="34" charset="0"/>
              </a:rPr>
              <a:t>​</a:t>
            </a:r>
            <a:r>
              <a:rPr lang="en-US" sz="2400" b="0" i="0" u="none" strike="noStrike" dirty="0">
                <a:solidFill>
                  <a:srgbClr val="000000"/>
                </a:solidFill>
                <a:effectLst/>
                <a:latin typeface="Calibri" panose="020F0502020204030204" pitchFamily="34" charset="0"/>
              </a:rPr>
              <a:t>To edit member information, click on the member’s name. &lt;2&gt; </a:t>
            </a:r>
            <a:endParaRPr lang="en-US" sz="2400" b="0" i="0" dirty="0">
              <a:solidFill>
                <a:srgbClr val="444444"/>
              </a:solidFill>
              <a:effectLst/>
              <a:latin typeface="Calibri" panose="020F0502020204030204" pitchFamily="34" charset="0"/>
            </a:endParaRPr>
          </a:p>
          <a:p>
            <a:pPr algn="l" rtl="0" fontAlgn="base"/>
            <a:r>
              <a:rPr lang="en-US" sz="2400" b="0" i="0" dirty="0">
                <a:solidFill>
                  <a:srgbClr val="444444"/>
                </a:solidFill>
                <a:effectLst/>
                <a:latin typeface="Calibri" panose="020F0502020204030204" pitchFamily="34" charset="0"/>
              </a:rPr>
              <a:t>​</a:t>
            </a:r>
          </a:p>
          <a:p>
            <a:pPr algn="l" rtl="0" fontAlgn="base"/>
            <a:r>
              <a:rPr lang="en-US" sz="2400" b="0" i="0" dirty="0">
                <a:solidFill>
                  <a:srgbClr val="444444"/>
                </a:solidFill>
                <a:effectLst/>
                <a:latin typeface="Calibri" panose="020F0502020204030204" pitchFamily="34" charset="0"/>
              </a:rPr>
              <a:t>​</a:t>
            </a:r>
          </a:p>
          <a:p>
            <a:pPr algn="l" rtl="0" fontAlgn="base"/>
            <a:endParaRPr lang="en-US" sz="2400" b="0" i="0" dirty="0">
              <a:solidFill>
                <a:srgbClr val="444444"/>
              </a:solidFill>
              <a:effectLst/>
              <a:latin typeface="Calibri" panose="020F0502020204030204" pitchFamily="34" charset="0"/>
            </a:endParaRP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2400" i="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8842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Viewing a member displays the member’s name, ID#, contact information, demographics, and membership summaries.  For members of both The American Legion and Sons of the American Legion, both membership summaries are displayed.   &lt;1&gt;Summaries include status, paid through year, membership type, and continuous years.  The membership ID number is the same for both memberships.  </a:t>
            </a:r>
          </a:p>
          <a:p>
            <a:endParaRPr lang="en-US" dirty="0"/>
          </a:p>
          <a:p>
            <a:endParaRPr lang="en-US" dirty="0"/>
          </a:p>
        </p:txBody>
      </p:sp>
    </p:spTree>
    <p:extLst>
      <p:ext uri="{BB962C8B-B14F-4D97-AF65-F5344CB8AC3E}">
        <p14:creationId xmlns:p14="http://schemas.microsoft.com/office/powerpoint/2010/main" val="37326939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information includes phone number and email address.  You can edit or add contact information by clicking the edit button in member information.  You can also select the link from the side menu.   &lt;1&gt;</a:t>
            </a:r>
          </a:p>
          <a:p>
            <a:endParaRPr lang="en-US" dirty="0"/>
          </a:p>
        </p:txBody>
      </p:sp>
    </p:spTree>
    <p:extLst>
      <p:ext uri="{BB962C8B-B14F-4D97-AF65-F5344CB8AC3E}">
        <p14:creationId xmlns:p14="http://schemas.microsoft.com/office/powerpoint/2010/main" val="3484482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information includes phone and email information.  Using, edit, delete or add update as needed.  </a:t>
            </a:r>
          </a:p>
          <a:p>
            <a:endParaRPr lang="en-US" dirty="0"/>
          </a:p>
          <a:p>
            <a:r>
              <a:rPr lang="en-US" dirty="0"/>
              <a:t>Member’s can have multiple emails and phone numbers.  A total of 3 emails can be on a member’s record. </a:t>
            </a:r>
          </a:p>
          <a:p>
            <a:endParaRPr lang="en-US" dirty="0"/>
          </a:p>
          <a:p>
            <a:r>
              <a:rPr lang="en-US" dirty="0"/>
              <a:t>Updating the main email address updates the email associated with your myLegion account.  All email communications for myLegion password and username are sent to the main email address.   </a:t>
            </a:r>
          </a:p>
          <a:p>
            <a:endParaRPr lang="en-US" dirty="0"/>
          </a:p>
          <a:p>
            <a:r>
              <a:rPr lang="en-US" dirty="0"/>
              <a:t>If one email is on file, no delete option will be available.  An email must exist on your record to have a myLegion account.  In the event you do want to delete your email address, contact National MyLegion support staff. </a:t>
            </a:r>
          </a:p>
          <a:p>
            <a:endParaRPr lang="en-US" dirty="0"/>
          </a:p>
          <a:p>
            <a:endParaRPr lang="en-US" dirty="0"/>
          </a:p>
        </p:txBody>
      </p:sp>
    </p:spTree>
    <p:extLst>
      <p:ext uri="{BB962C8B-B14F-4D97-AF65-F5344CB8AC3E}">
        <p14:creationId xmlns:p14="http://schemas.microsoft.com/office/powerpoint/2010/main" val="1862451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AL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29402AB5-41D4-C274-052B-71A8668ED22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spTree>
    <p:extLst>
      <p:ext uri="{BB962C8B-B14F-4D97-AF65-F5344CB8AC3E}">
        <p14:creationId xmlns:p14="http://schemas.microsoft.com/office/powerpoint/2010/main" val="3813953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rt Art Slide 3">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1872442493"/>
              </p:ext>
            </p:extLst>
          </p:nvPr>
        </p:nvGraphicFramePr>
        <p:xfrm>
          <a:off x="982049" y="2001078"/>
          <a:ext cx="15376164" cy="66658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806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BTO Mark">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8572449"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8572449"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pic>
        <p:nvPicPr>
          <p:cNvPr id="5" name="Picture 4" descr="A blue and red text on a black background&#10;&#10;Description automatically generated">
            <a:extLst>
              <a:ext uri="{FF2B5EF4-FFF2-40B4-BE49-F238E27FC236}">
                <a16:creationId xmlns:a16="http://schemas.microsoft.com/office/drawing/2014/main" id="{29F06526-7C15-61B0-2CA0-A27D5727753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54202" y="2133600"/>
            <a:ext cx="4000500" cy="6096000"/>
          </a:xfrm>
          <a:prstGeom prst="rect">
            <a:avLst/>
          </a:prstGeom>
        </p:spPr>
      </p:pic>
    </p:spTree>
    <p:extLst>
      <p:ext uri="{BB962C8B-B14F-4D97-AF65-F5344CB8AC3E}">
        <p14:creationId xmlns:p14="http://schemas.microsoft.com/office/powerpoint/2010/main" val="292583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A346276-0CBB-E81D-9895-527B77901DA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7" name="Text Placeholder 11">
            <a:extLst>
              <a:ext uri="{FF2B5EF4-FFF2-40B4-BE49-F238E27FC236}">
                <a16:creationId xmlns:a16="http://schemas.microsoft.com/office/drawing/2014/main" id="{675B3F28-A3CE-ABA0-F76A-277803DB3EF6}"/>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3368691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429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with Backgroun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6A14D49-BE63-86EC-7390-E34468854C98}"/>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Tree>
    <p:extLst>
      <p:ext uri="{BB962C8B-B14F-4D97-AF65-F5344CB8AC3E}">
        <p14:creationId xmlns:p14="http://schemas.microsoft.com/office/powerpoint/2010/main" val="4265468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L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10" name="Picture 9">
            <a:extLst>
              <a:ext uri="{FF2B5EF4-FFF2-40B4-BE49-F238E27FC236}">
                <a16:creationId xmlns:a16="http://schemas.microsoft.com/office/drawing/2014/main" id="{837BCCDF-DFC2-593A-4228-06752C21236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Tree>
    <p:extLst>
      <p:ext uri="{BB962C8B-B14F-4D97-AF65-F5344CB8AC3E}">
        <p14:creationId xmlns:p14="http://schemas.microsoft.com/office/powerpoint/2010/main" val="4144923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TO End Slide (Ques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EE5055D-F9A9-3A1A-DF2D-1F4C6799E90F}"/>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7" name="Rectangle 6">
            <a:extLst>
              <a:ext uri="{FF2B5EF4-FFF2-40B4-BE49-F238E27FC236}">
                <a16:creationId xmlns:a16="http://schemas.microsoft.com/office/drawing/2014/main" id="{67485162-E1A0-0AF5-98CE-1A24C94BFE42}"/>
              </a:ext>
            </a:extLst>
          </p:cNvPr>
          <p:cNvSpPr/>
          <p:nvPr userDrawn="1"/>
        </p:nvSpPr>
        <p:spPr>
          <a:xfrm rot="16200000">
            <a:off x="10752606" y="-67351"/>
            <a:ext cx="3392467"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8" name="TextBox 7">
            <a:extLst>
              <a:ext uri="{FF2B5EF4-FFF2-40B4-BE49-F238E27FC236}">
                <a16:creationId xmlns:a16="http://schemas.microsoft.com/office/drawing/2014/main" id="{F3D345B6-C3C1-2525-D44A-F97E52541701}"/>
              </a:ext>
            </a:extLst>
          </p:cNvPr>
          <p:cNvSpPr txBox="1"/>
          <p:nvPr userDrawn="1"/>
        </p:nvSpPr>
        <p:spPr>
          <a:xfrm>
            <a:off x="8232864" y="4504695"/>
            <a:ext cx="8255513" cy="775597"/>
          </a:xfrm>
          <a:prstGeom prst="rect">
            <a:avLst/>
          </a:prstGeom>
          <a:noFill/>
        </p:spPr>
        <p:txBody>
          <a:bodyPr wrap="square" lIns="91440" tIns="45720" rIns="91440" bIns="45720" rtlCol="0" anchor="t">
            <a:spAutoFit/>
          </a:bodyPr>
          <a:lstStyle/>
          <a:p>
            <a:pPr algn="l" defTabSz="1300460" hangingPunct="1">
              <a:lnSpc>
                <a:spcPct val="90000"/>
              </a:lnSpc>
              <a:spcAft>
                <a:spcPts val="853"/>
              </a:spcAft>
            </a:pPr>
            <a:r>
              <a:rPr lang="en-US" sz="4800" b="1" i="0" kern="1200" dirty="0">
                <a:solidFill>
                  <a:schemeClr val="bg1"/>
                </a:solidFill>
                <a:latin typeface="Avenir Next Demi Bold" panose="020B0503020202020204" pitchFamily="34" charset="0"/>
              </a:rPr>
              <a:t>QUESTIONS?</a:t>
            </a:r>
          </a:p>
        </p:txBody>
      </p:sp>
      <p:pic>
        <p:nvPicPr>
          <p:cNvPr id="9" name="Picture 4">
            <a:extLst>
              <a:ext uri="{FF2B5EF4-FFF2-40B4-BE49-F238E27FC236}">
                <a16:creationId xmlns:a16="http://schemas.microsoft.com/office/drawing/2014/main" id="{C3790AAB-4981-BED4-05AC-F1BC4D02F96C}"/>
              </a:ext>
            </a:extLst>
          </p:cNvPr>
          <p:cNvPicPr>
            <a:picLocks noChangeAspect="1"/>
          </p:cNvPicPr>
          <p:nvPr userDrawn="1"/>
        </p:nvPicPr>
        <p:blipFill>
          <a:blip r:embed="rId3"/>
          <a:stretch>
            <a:fillRect/>
          </a:stretch>
        </p:blipFill>
        <p:spPr>
          <a:xfrm>
            <a:off x="1993850" y="1923899"/>
            <a:ext cx="3880477" cy="5905801"/>
          </a:xfrm>
          <a:prstGeom prst="rect">
            <a:avLst/>
          </a:prstGeom>
        </p:spPr>
      </p:pic>
    </p:spTree>
    <p:extLst>
      <p:ext uri="{BB962C8B-B14F-4D97-AF65-F5344CB8AC3E}">
        <p14:creationId xmlns:p14="http://schemas.microsoft.com/office/powerpoint/2010/main" val="809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3413"/>
            </a:lvl1pPr>
            <a:lvl2pPr>
              <a:defRPr sz="2844"/>
            </a:lvl2pPr>
            <a:lvl3pPr>
              <a:defRPr sz="2560"/>
            </a:lvl3pPr>
          </a:lstStyle>
          <a:p>
            <a:pPr lvl="0"/>
            <a:r>
              <a:rPr lang="en-US"/>
              <a:t>Click to edit Master text styles</a:t>
            </a:r>
          </a:p>
          <a:p>
            <a:pPr lvl="1"/>
            <a:r>
              <a:rPr lang="en-US"/>
              <a:t>Second level</a:t>
            </a:r>
          </a:p>
          <a:p>
            <a:pPr lvl="2"/>
            <a:r>
              <a:rPr lang="en-US"/>
              <a:t>Third level</a:t>
            </a:r>
          </a:p>
        </p:txBody>
      </p:sp>
      <p:sp>
        <p:nvSpPr>
          <p:cNvPr id="4" name="Date Placeholder 3"/>
          <p:cNvSpPr>
            <a:spLocks noGrp="1"/>
          </p:cNvSpPr>
          <p:nvPr>
            <p:ph type="dt" sz="half" idx="10"/>
          </p:nvPr>
        </p:nvSpPr>
        <p:spPr/>
        <p:txBody>
          <a:bodyPr/>
          <a:lstStyle/>
          <a:p>
            <a:fld id="{E4059634-5AA4-F94E-A8DB-69439DC0F0BA}" type="datetimeFigureOut">
              <a:rPr lang="en-US" smtClean="0"/>
              <a:t>10/21/2024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CAF9611-7A6F-B745-89CC-4FBE270A9568}" type="slidenum">
              <a:rPr lang="en-US" smtClean="0"/>
              <a:t>‹#›</a:t>
            </a:fld>
            <a:endParaRPr lang="en-US" dirty="0"/>
          </a:p>
        </p:txBody>
      </p:sp>
    </p:spTree>
    <p:extLst>
      <p:ext uri="{BB962C8B-B14F-4D97-AF65-F5344CB8AC3E}">
        <p14:creationId xmlns:p14="http://schemas.microsoft.com/office/powerpoint/2010/main" val="2592425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TO Presentation Title Slide">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4332A7E-CE9B-244D-C430-F445E93ABF15}"/>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38C240EF-8538-35CF-9010-1771CDB5F26E}"/>
              </a:ext>
            </a:extLst>
          </p:cNvPr>
          <p:cNvSpPr/>
          <p:nvPr userDrawn="1"/>
        </p:nvSpPr>
        <p:spPr>
          <a:xfrm rot="16200000">
            <a:off x="10335687" y="-45365"/>
            <a:ext cx="4226312"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37FECD0A-6221-1AC6-A5FA-CC9F423BCCC4}"/>
              </a:ext>
            </a:extLst>
          </p:cNvPr>
          <p:cNvSpPr>
            <a:spLocks noGrp="1"/>
          </p:cNvSpPr>
          <p:nvPr>
            <p:ph type="body" sz="quarter" idx="10" hasCustomPrompt="1"/>
          </p:nvPr>
        </p:nvSpPr>
        <p:spPr>
          <a:xfrm>
            <a:off x="8232775" y="3674661"/>
            <a:ext cx="7847013" cy="1309934"/>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TITLE OF PRESENTATION</a:t>
            </a:r>
          </a:p>
        </p:txBody>
      </p:sp>
      <p:sp>
        <p:nvSpPr>
          <p:cNvPr id="11" name="Subtitle 2">
            <a:extLst>
              <a:ext uri="{FF2B5EF4-FFF2-40B4-BE49-F238E27FC236}">
                <a16:creationId xmlns:a16="http://schemas.microsoft.com/office/drawing/2014/main" id="{94AC1A4B-EEAC-4EFB-B34C-D1F011532F7B}"/>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OF PRESENTATION</a:t>
            </a:r>
          </a:p>
          <a:p>
            <a:r>
              <a:rPr lang="en-US" dirty="0"/>
              <a:t>Presenter Name, Title</a:t>
            </a:r>
          </a:p>
        </p:txBody>
      </p:sp>
      <p:pic>
        <p:nvPicPr>
          <p:cNvPr id="2" name="Picture 1" descr="A blue and red text on a black background&#10;&#10;Description automatically generated">
            <a:extLst>
              <a:ext uri="{FF2B5EF4-FFF2-40B4-BE49-F238E27FC236}">
                <a16:creationId xmlns:a16="http://schemas.microsoft.com/office/drawing/2014/main" id="{0919302F-8EE3-D12E-06D3-2CA565C1EB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128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Table of Content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A8FCA8-1544-8C0A-516E-A5127A03535E}"/>
              </a:ext>
            </a:extLst>
          </p:cNvPr>
          <p:cNvSpPr>
            <a:spLocks noGrp="1"/>
          </p:cNvSpPr>
          <p:nvPr>
            <p:ph idx="1"/>
          </p:nvPr>
        </p:nvSpPr>
        <p:spPr>
          <a:xfrm>
            <a:off x="1192143" y="1828800"/>
            <a:ext cx="14955977" cy="6956214"/>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A1EAB754-D9B5-2C7D-BBBF-4F688B9EAFC6}"/>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2" name="Text Placeholder 11">
            <a:extLst>
              <a:ext uri="{FF2B5EF4-FFF2-40B4-BE49-F238E27FC236}">
                <a16:creationId xmlns:a16="http://schemas.microsoft.com/office/drawing/2014/main" id="{A5BC9E12-564F-6B74-1A29-433EB7B2490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AGENDA/TOC</a:t>
            </a:r>
          </a:p>
        </p:txBody>
      </p:sp>
    </p:spTree>
    <p:extLst>
      <p:ext uri="{BB962C8B-B14F-4D97-AF65-F5344CB8AC3E}">
        <p14:creationId xmlns:p14="http://schemas.microsoft.com/office/powerpoint/2010/main" val="2478329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L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pic>
        <p:nvPicPr>
          <p:cNvPr id="9" name="Picture 8">
            <a:extLst>
              <a:ext uri="{FF2B5EF4-FFF2-40B4-BE49-F238E27FC236}">
                <a16:creationId xmlns:a16="http://schemas.microsoft.com/office/drawing/2014/main" id="{93C8E4BA-44FF-B4F9-8DF5-91B2735071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5934" y="3972736"/>
            <a:ext cx="5752618" cy="1568895"/>
          </a:xfrm>
          <a:prstGeom prst="rect">
            <a:avLst/>
          </a:prstGeom>
        </p:spPr>
      </p:pic>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spTree>
    <p:extLst>
      <p:ext uri="{BB962C8B-B14F-4D97-AF65-F5344CB8AC3E}">
        <p14:creationId xmlns:p14="http://schemas.microsoft.com/office/powerpoint/2010/main" val="255660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TO Subject 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0591AC0-3560-0A9F-3C31-1DF40E632936}"/>
              </a:ext>
              <a:ext uri="{C183D7F6-B498-43B3-948B-1728B52AA6E4}">
                <adec:decorative xmlns:adec="http://schemas.microsoft.com/office/drawing/2017/decorative" val="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 r="1" b="1"/>
          <a:stretch/>
        </p:blipFill>
        <p:spPr>
          <a:xfrm>
            <a:off x="20" y="1823"/>
            <a:ext cx="17340242" cy="9751777"/>
          </a:xfrm>
          <a:prstGeom prst="rect">
            <a:avLst/>
          </a:prstGeom>
        </p:spPr>
      </p:pic>
      <p:sp>
        <p:nvSpPr>
          <p:cNvPr id="8" name="Rectangle 7">
            <a:extLst>
              <a:ext uri="{FF2B5EF4-FFF2-40B4-BE49-F238E27FC236}">
                <a16:creationId xmlns:a16="http://schemas.microsoft.com/office/drawing/2014/main" id="{5AA4298A-C4A7-CF90-A517-CBFDB880BCE1}"/>
              </a:ext>
            </a:extLst>
          </p:cNvPr>
          <p:cNvSpPr/>
          <p:nvPr userDrawn="1"/>
        </p:nvSpPr>
        <p:spPr>
          <a:xfrm rot="16200000">
            <a:off x="10699556" y="39238"/>
            <a:ext cx="3498575" cy="9781139"/>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0" name="Text Placeholder 16">
            <a:extLst>
              <a:ext uri="{FF2B5EF4-FFF2-40B4-BE49-F238E27FC236}">
                <a16:creationId xmlns:a16="http://schemas.microsoft.com/office/drawing/2014/main" id="{5AD2D3D2-0D70-8492-8CEF-88EC6EDDA4B7}"/>
              </a:ext>
            </a:extLst>
          </p:cNvPr>
          <p:cNvSpPr>
            <a:spLocks noGrp="1"/>
          </p:cNvSpPr>
          <p:nvPr>
            <p:ph type="body" sz="quarter" idx="10" hasCustomPrompt="1"/>
          </p:nvPr>
        </p:nvSpPr>
        <p:spPr>
          <a:xfrm>
            <a:off x="8232775" y="3869635"/>
            <a:ext cx="7847013" cy="1114960"/>
          </a:xfrm>
        </p:spPr>
        <p:txBody>
          <a:bodyPr>
            <a:noAutofit/>
          </a:bodyPr>
          <a:lstStyle>
            <a:lvl1pPr marL="0" indent="0">
              <a:buNone/>
              <a:defRPr sz="4800" b="1" i="0">
                <a:solidFill>
                  <a:schemeClr val="bg1"/>
                </a:solidFill>
                <a:latin typeface="Avenir Next Demi Bold" panose="020B0503020202020204" pitchFamily="34" charset="0"/>
              </a:defRPr>
            </a:lvl1pPr>
            <a:lvl2pPr marL="650230" indent="0">
              <a:buNone/>
              <a:defRPr sz="4400" b="1" i="0">
                <a:solidFill>
                  <a:schemeClr val="bg1"/>
                </a:solidFill>
                <a:latin typeface="Avenir Next Demi Bold" panose="020B0503020202020204" pitchFamily="34" charset="0"/>
              </a:defRPr>
            </a:lvl2pPr>
            <a:lvl3pPr marL="1300460" indent="0">
              <a:buNone/>
              <a:defRPr sz="4000" b="1" i="0">
                <a:solidFill>
                  <a:schemeClr val="bg1"/>
                </a:solidFill>
                <a:latin typeface="Avenir Next Demi Bold" panose="020B0503020202020204" pitchFamily="34" charset="0"/>
              </a:defRPr>
            </a:lvl3pPr>
            <a:lvl4pPr marL="1950689" indent="0">
              <a:buNone/>
              <a:defRPr sz="3600" b="1" i="0">
                <a:solidFill>
                  <a:schemeClr val="bg1"/>
                </a:solidFill>
                <a:latin typeface="Avenir Next Demi Bold" panose="020B0503020202020204" pitchFamily="34" charset="0"/>
              </a:defRPr>
            </a:lvl4pPr>
            <a:lvl5pPr marL="2600919" indent="0">
              <a:buNone/>
              <a:defRPr sz="3600" b="1" i="0">
                <a:solidFill>
                  <a:schemeClr val="bg1"/>
                </a:solidFill>
                <a:latin typeface="Avenir Next Demi Bold" panose="020B0503020202020204" pitchFamily="34" charset="0"/>
              </a:defRPr>
            </a:lvl5pPr>
          </a:lstStyle>
          <a:p>
            <a:pPr lvl="0"/>
            <a:r>
              <a:rPr lang="en-US" dirty="0"/>
              <a:t>SUBJECT TITLE</a:t>
            </a:r>
          </a:p>
        </p:txBody>
      </p:sp>
      <p:sp>
        <p:nvSpPr>
          <p:cNvPr id="11" name="Subtitle 2">
            <a:extLst>
              <a:ext uri="{FF2B5EF4-FFF2-40B4-BE49-F238E27FC236}">
                <a16:creationId xmlns:a16="http://schemas.microsoft.com/office/drawing/2014/main" id="{3ABF5345-1934-56F7-6A1E-C7822AA4951C}"/>
              </a:ext>
            </a:extLst>
          </p:cNvPr>
          <p:cNvSpPr>
            <a:spLocks noGrp="1"/>
          </p:cNvSpPr>
          <p:nvPr>
            <p:ph type="subTitle" idx="1" hasCustomPrompt="1"/>
          </p:nvPr>
        </p:nvSpPr>
        <p:spPr>
          <a:xfrm>
            <a:off x="8232775" y="5217246"/>
            <a:ext cx="7847013" cy="987970"/>
          </a:xfrm>
        </p:spPr>
        <p:txBody>
          <a:bodyPr>
            <a:noAutofit/>
          </a:bodyPr>
          <a:lstStyle>
            <a:lvl1pPr marL="0" indent="0" algn="l">
              <a:lnSpc>
                <a:spcPct val="100000"/>
              </a:lnSpc>
              <a:spcBef>
                <a:spcPts val="0"/>
              </a:spcBef>
              <a:buNone/>
              <a:defRPr sz="3200" b="0" i="0">
                <a:solidFill>
                  <a:schemeClr val="bg1"/>
                </a:solidFill>
                <a:latin typeface="Avenir Next" panose="020B0503020202020204" pitchFamily="34" charset="0"/>
              </a:defRPr>
            </a:lvl1pPr>
            <a:lvl2pPr marL="650230" indent="0" algn="ctr">
              <a:buNone/>
              <a:defRPr sz="2844"/>
            </a:lvl2pPr>
            <a:lvl3pPr marL="1300460" indent="0" algn="ctr">
              <a:buNone/>
              <a:defRPr sz="2560"/>
            </a:lvl3pPr>
            <a:lvl4pPr marL="1950690" indent="0" algn="ctr">
              <a:buNone/>
              <a:defRPr sz="2276"/>
            </a:lvl4pPr>
            <a:lvl5pPr marL="2600919" indent="0" algn="ctr">
              <a:buNone/>
              <a:defRPr sz="2276"/>
            </a:lvl5pPr>
            <a:lvl6pPr marL="3251149" indent="0" algn="ctr">
              <a:buNone/>
              <a:defRPr sz="2276"/>
            </a:lvl6pPr>
            <a:lvl7pPr marL="3901379" indent="0" algn="ctr">
              <a:buNone/>
              <a:defRPr sz="2276"/>
            </a:lvl7pPr>
            <a:lvl8pPr marL="4551609" indent="0" algn="ctr">
              <a:buNone/>
              <a:defRPr sz="2276"/>
            </a:lvl8pPr>
            <a:lvl9pPr marL="5201839" indent="0" algn="ctr">
              <a:buNone/>
              <a:defRPr sz="2276"/>
            </a:lvl9pPr>
          </a:lstStyle>
          <a:p>
            <a:r>
              <a:rPr lang="en-US" dirty="0"/>
              <a:t>SUBTITLE TEXT</a:t>
            </a:r>
          </a:p>
        </p:txBody>
      </p:sp>
      <p:pic>
        <p:nvPicPr>
          <p:cNvPr id="3" name="Picture 2" descr="A blue and red text on a black background&#10;&#10;Description automatically generated">
            <a:extLst>
              <a:ext uri="{FF2B5EF4-FFF2-40B4-BE49-F238E27FC236}">
                <a16:creationId xmlns:a16="http://schemas.microsoft.com/office/drawing/2014/main" id="{8F8EC4E1-3DD1-AEFE-9E5D-9C70A413086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8897" y="1828800"/>
            <a:ext cx="4000500" cy="6096000"/>
          </a:xfrm>
          <a:prstGeom prst="rect">
            <a:avLst/>
          </a:prstGeom>
        </p:spPr>
      </p:pic>
    </p:spTree>
    <p:extLst>
      <p:ext uri="{BB962C8B-B14F-4D97-AF65-F5344CB8AC3E}">
        <p14:creationId xmlns:p14="http://schemas.microsoft.com/office/powerpoint/2010/main" val="3857510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8CA817-CAA6-A66E-D079-0FF45CCA15EF}"/>
              </a:ext>
            </a:extLst>
          </p:cNvPr>
          <p:cNvSpPr>
            <a:spLocks noGrp="1"/>
          </p:cNvSpPr>
          <p:nvPr>
            <p:ph sz="half" idx="1"/>
          </p:nvPr>
        </p:nvSpPr>
        <p:spPr>
          <a:xfrm>
            <a:off x="1192143"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507830-A864-D761-976B-8DEC1CB52231}"/>
              </a:ext>
            </a:extLst>
          </p:cNvPr>
          <p:cNvSpPr>
            <a:spLocks noGrp="1"/>
          </p:cNvSpPr>
          <p:nvPr>
            <p:ph sz="half" idx="2"/>
          </p:nvPr>
        </p:nvSpPr>
        <p:spPr>
          <a:xfrm>
            <a:off x="8778508" y="1696278"/>
            <a:ext cx="7369612" cy="7088736"/>
          </a:xfrm>
        </p:spPr>
        <p:txBody>
          <a:bodyPr/>
          <a:lstStyle>
            <a:lvl1pPr marL="0" indent="0">
              <a:buNone/>
              <a:defRPr b="0" i="0">
                <a:latin typeface="Avenir Next" panose="020B0503020202020204" pitchFamily="34" charset="0"/>
              </a:defRPr>
            </a:lvl1pPr>
            <a:lvl2pPr marL="650230" indent="0">
              <a:buNone/>
              <a:defRPr b="0" i="0">
                <a:latin typeface="Avenir Next" panose="020B0503020202020204" pitchFamily="34" charset="0"/>
              </a:defRPr>
            </a:lvl2pPr>
            <a:lvl3pPr marL="1300460" indent="0">
              <a:buNone/>
              <a:defRPr b="0" i="0">
                <a:latin typeface="Avenir Next" panose="020B0503020202020204" pitchFamily="34" charset="0"/>
              </a:defRPr>
            </a:lvl3pPr>
            <a:lvl4pPr marL="1950689" indent="0">
              <a:buNone/>
              <a:defRPr b="0" i="0">
                <a:latin typeface="Avenir Next" panose="020B0503020202020204" pitchFamily="34" charset="0"/>
              </a:defRPr>
            </a:lvl4pPr>
            <a:lvl5pPr marL="2600919" indent="0">
              <a:buNone/>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352BCF51-63FE-3136-9E8F-EC5803B72A13}"/>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9" name="Text Placeholder 11">
            <a:extLst>
              <a:ext uri="{FF2B5EF4-FFF2-40B4-BE49-F238E27FC236}">
                <a16:creationId xmlns:a16="http://schemas.microsoft.com/office/drawing/2014/main" id="{5E3ED741-E911-1082-8546-6FA7A87384E1}"/>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1488300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with Heading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EC7B88-AD8D-77C3-AFD7-4CC9E4B3D1CF}"/>
              </a:ext>
            </a:extLst>
          </p:cNvPr>
          <p:cNvSpPr>
            <a:spLocks noGrp="1"/>
          </p:cNvSpPr>
          <p:nvPr>
            <p:ph type="body" sz="quarter" idx="3"/>
          </p:nvPr>
        </p:nvSpPr>
        <p:spPr>
          <a:xfrm>
            <a:off x="8778508" y="1741629"/>
            <a:ext cx="7371870"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6" name="Content Placeholder 5">
            <a:extLst>
              <a:ext uri="{FF2B5EF4-FFF2-40B4-BE49-F238E27FC236}">
                <a16:creationId xmlns:a16="http://schemas.microsoft.com/office/drawing/2014/main" id="{CA3B9C99-35A3-2B83-7686-7EAF30264C40}"/>
              </a:ext>
            </a:extLst>
          </p:cNvPr>
          <p:cNvSpPr>
            <a:spLocks noGrp="1"/>
          </p:cNvSpPr>
          <p:nvPr>
            <p:ph sz="quarter" idx="4"/>
          </p:nvPr>
        </p:nvSpPr>
        <p:spPr>
          <a:xfrm>
            <a:off x="8778508" y="2913415"/>
            <a:ext cx="7371870"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spTree>
    <p:extLst>
      <p:ext uri="{BB962C8B-B14F-4D97-AF65-F5344CB8AC3E}">
        <p14:creationId xmlns:p14="http://schemas.microsoft.com/office/powerpoint/2010/main" val="2522972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rt Art Slide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194403" y="1741629"/>
            <a:ext cx="7335743" cy="1171786"/>
          </a:xfrm>
        </p:spPr>
        <p:txBody>
          <a:bodyPr anchor="b">
            <a:normAutofit/>
          </a:bodyPr>
          <a:lstStyle>
            <a:lvl1pPr marL="0" indent="0">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4" name="Content Placeholder 3">
            <a:extLst>
              <a:ext uri="{FF2B5EF4-FFF2-40B4-BE49-F238E27FC236}">
                <a16:creationId xmlns:a16="http://schemas.microsoft.com/office/drawing/2014/main" id="{6F76FFEC-F0E7-4319-B812-D02B4B83B3B5}"/>
              </a:ext>
            </a:extLst>
          </p:cNvPr>
          <p:cNvSpPr>
            <a:spLocks noGrp="1"/>
          </p:cNvSpPr>
          <p:nvPr>
            <p:ph sz="half" idx="2"/>
          </p:nvPr>
        </p:nvSpPr>
        <p:spPr>
          <a:xfrm>
            <a:off x="1194403" y="2913415"/>
            <a:ext cx="7335743" cy="5753507"/>
          </a:xfrm>
        </p:spPr>
        <p:txBody>
          <a:bodyPr/>
          <a:lstStyle>
            <a:lvl1pPr>
              <a:defRPr b="0" i="0">
                <a:latin typeface="Avenir Next" panose="020B0503020202020204" pitchFamily="34" charset="0"/>
              </a:defRPr>
            </a:lvl1pPr>
            <a:lvl2pPr>
              <a:defRPr b="0" i="0">
                <a:latin typeface="Avenir Next" panose="020B0503020202020204" pitchFamily="34" charset="0"/>
              </a:defRPr>
            </a:lvl2pPr>
            <a:lvl3pPr>
              <a:defRPr b="0" i="0">
                <a:latin typeface="Avenir Next" panose="020B0503020202020204" pitchFamily="34" charset="0"/>
              </a:defRPr>
            </a:lvl3pPr>
            <a:lvl4pPr>
              <a:defRPr b="0" i="0">
                <a:latin typeface="Avenir Next" panose="020B0503020202020204" pitchFamily="34" charset="0"/>
              </a:defRPr>
            </a:lvl4pPr>
            <a:lvl5pPr>
              <a:defRPr b="0" i="0">
                <a:latin typeface="Avenir Next" panose="020B0503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3746863116"/>
              </p:ext>
            </p:extLst>
          </p:nvPr>
        </p:nvGraphicFramePr>
        <p:xfrm>
          <a:off x="8670131" y="960138"/>
          <a:ext cx="7900436" cy="7706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7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rt Art Slide 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80151A9-BF31-53A1-5A89-9E825B104D5D}"/>
              </a:ext>
            </a:extLst>
          </p:cNvPr>
          <p:cNvSpPr>
            <a:spLocks noGrp="1"/>
          </p:cNvSpPr>
          <p:nvPr>
            <p:ph type="body" idx="1"/>
          </p:nvPr>
        </p:nvSpPr>
        <p:spPr>
          <a:xfrm>
            <a:off x="1296150" y="1741629"/>
            <a:ext cx="14747962" cy="1171786"/>
          </a:xfrm>
        </p:spPr>
        <p:txBody>
          <a:bodyPr anchor="b">
            <a:normAutofit/>
          </a:bodyPr>
          <a:lstStyle>
            <a:lvl1pPr marL="0" indent="0" algn="ctr">
              <a:buNone/>
              <a:defRPr sz="4000" b="1" i="0">
                <a:solidFill>
                  <a:srgbClr val="D61F32"/>
                </a:solidFill>
                <a:latin typeface="Avenir Next Demi Bold" panose="020B0503020202020204" pitchFamily="34" charset="0"/>
              </a:defRPr>
            </a:lvl1pPr>
            <a:lvl2pPr marL="650230" indent="0">
              <a:buNone/>
              <a:defRPr sz="2844" b="1"/>
            </a:lvl2pPr>
            <a:lvl3pPr marL="1300460" indent="0">
              <a:buNone/>
              <a:defRPr sz="2560" b="1"/>
            </a:lvl3pPr>
            <a:lvl4pPr marL="1950690" indent="0">
              <a:buNone/>
              <a:defRPr sz="2276" b="1"/>
            </a:lvl4pPr>
            <a:lvl5pPr marL="2600919" indent="0">
              <a:buNone/>
              <a:defRPr sz="2276" b="1"/>
            </a:lvl5pPr>
            <a:lvl6pPr marL="3251149" indent="0">
              <a:buNone/>
              <a:defRPr sz="2276" b="1"/>
            </a:lvl6pPr>
            <a:lvl7pPr marL="3901379" indent="0">
              <a:buNone/>
              <a:defRPr sz="2276" b="1"/>
            </a:lvl7pPr>
            <a:lvl8pPr marL="4551609" indent="0">
              <a:buNone/>
              <a:defRPr sz="2276" b="1"/>
            </a:lvl8pPr>
            <a:lvl9pPr marL="5201839" indent="0">
              <a:buNone/>
              <a:defRPr sz="2276" b="1"/>
            </a:lvl9pPr>
          </a:lstStyle>
          <a:p>
            <a:pPr lvl="0"/>
            <a:r>
              <a:rPr lang="en-US"/>
              <a:t>Click to edit Master text styles</a:t>
            </a:r>
          </a:p>
        </p:txBody>
      </p:sp>
      <p:sp>
        <p:nvSpPr>
          <p:cNvPr id="12" name="Rectangle 11">
            <a:extLst>
              <a:ext uri="{FF2B5EF4-FFF2-40B4-BE49-F238E27FC236}">
                <a16:creationId xmlns:a16="http://schemas.microsoft.com/office/drawing/2014/main" id="{252306D7-5739-9DD9-D5FE-8D0909901CFA}"/>
              </a:ext>
            </a:extLst>
          </p:cNvPr>
          <p:cNvSpPr/>
          <p:nvPr userDrawn="1"/>
        </p:nvSpPr>
        <p:spPr>
          <a:xfrm rot="16200000">
            <a:off x="2295688" y="-2125844"/>
            <a:ext cx="890917" cy="5583108"/>
          </a:xfrm>
          <a:prstGeom prst="rect">
            <a:avLst/>
          </a:prstGeom>
          <a:solidFill>
            <a:srgbClr val="D721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rgbClr val="003A70"/>
              </a:solidFill>
              <a:latin typeface="Avenir Next" panose="020B0503020202020204" pitchFamily="34" charset="0"/>
            </a:endParaRPr>
          </a:p>
        </p:txBody>
      </p:sp>
      <p:sp>
        <p:nvSpPr>
          <p:cNvPr id="13" name="Text Placeholder 11">
            <a:extLst>
              <a:ext uri="{FF2B5EF4-FFF2-40B4-BE49-F238E27FC236}">
                <a16:creationId xmlns:a16="http://schemas.microsoft.com/office/drawing/2014/main" id="{0EE51CFD-FB22-7470-3305-519DED78BBBC}"/>
              </a:ext>
            </a:extLst>
          </p:cNvPr>
          <p:cNvSpPr>
            <a:spLocks noGrp="1"/>
          </p:cNvSpPr>
          <p:nvPr>
            <p:ph type="body" sz="quarter" idx="10" hasCustomPrompt="1"/>
          </p:nvPr>
        </p:nvSpPr>
        <p:spPr>
          <a:xfrm>
            <a:off x="481013" y="394252"/>
            <a:ext cx="4157662" cy="520700"/>
          </a:xfrm>
        </p:spPr>
        <p:txBody>
          <a:bodyPr/>
          <a:lstStyle>
            <a:lvl1pPr marL="0" indent="0">
              <a:buNone/>
              <a:defRPr b="1" i="0">
                <a:solidFill>
                  <a:schemeClr val="bg1"/>
                </a:solidFill>
                <a:latin typeface="Avenir Next Demi Bold" panose="020B0503020202020204" pitchFamily="34" charset="0"/>
              </a:defRPr>
            </a:lvl1pPr>
          </a:lstStyle>
          <a:p>
            <a:pPr lvl="0"/>
            <a:r>
              <a:rPr lang="en-US" dirty="0"/>
              <a:t>SLIDE TITLE</a:t>
            </a:r>
          </a:p>
        </p:txBody>
      </p:sp>
      <p:graphicFrame>
        <p:nvGraphicFramePr>
          <p:cNvPr id="2" name="Diagram 1">
            <a:extLst>
              <a:ext uri="{FF2B5EF4-FFF2-40B4-BE49-F238E27FC236}">
                <a16:creationId xmlns:a16="http://schemas.microsoft.com/office/drawing/2014/main" id="{EDD9F1A0-890A-F62F-9E9B-4E4080586505}"/>
              </a:ext>
            </a:extLst>
          </p:cNvPr>
          <p:cNvGraphicFramePr/>
          <p:nvPr userDrawn="1">
            <p:extLst>
              <p:ext uri="{D42A27DB-BD31-4B8C-83A1-F6EECF244321}">
                <p14:modId xmlns:p14="http://schemas.microsoft.com/office/powerpoint/2010/main" val="654846674"/>
              </p:ext>
            </p:extLst>
          </p:nvPr>
        </p:nvGraphicFramePr>
        <p:xfrm>
          <a:off x="982049" y="3008242"/>
          <a:ext cx="15376164" cy="5658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5203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654E14-342B-61A2-C4BC-408183C960E4}"/>
              </a:ext>
            </a:extLst>
          </p:cNvPr>
          <p:cNvSpPr>
            <a:spLocks noGrp="1"/>
          </p:cNvSpPr>
          <p:nvPr>
            <p:ph type="title"/>
          </p:nvPr>
        </p:nvSpPr>
        <p:spPr>
          <a:xfrm>
            <a:off x="1192143" y="519290"/>
            <a:ext cx="14955977" cy="2077153"/>
          </a:xfrm>
          <a:prstGeom prst="rect">
            <a:avLst/>
          </a:prstGeom>
        </p:spPr>
        <p:txBody>
          <a:bodyPr vert="horz" lIns="91440" tIns="45720" rIns="91440" bIns="45720" rtlCol="0" anchor="ctr">
            <a:normAutofit/>
          </a:bodyPr>
          <a:lstStyle/>
          <a:p>
            <a:r>
              <a:rPr lang="en-US" dirty="0"/>
              <a:t>Titles &amp; Subheadings – Avenir Next Demi Bold</a:t>
            </a:r>
          </a:p>
        </p:txBody>
      </p:sp>
      <p:sp>
        <p:nvSpPr>
          <p:cNvPr id="3" name="Text Placeholder 2">
            <a:extLst>
              <a:ext uri="{FF2B5EF4-FFF2-40B4-BE49-F238E27FC236}">
                <a16:creationId xmlns:a16="http://schemas.microsoft.com/office/drawing/2014/main" id="{79CEAF7E-C869-3F0D-99E9-F4245FCC3D19}"/>
              </a:ext>
            </a:extLst>
          </p:cNvPr>
          <p:cNvSpPr>
            <a:spLocks noGrp="1"/>
          </p:cNvSpPr>
          <p:nvPr>
            <p:ph type="body" idx="1"/>
          </p:nvPr>
        </p:nvSpPr>
        <p:spPr>
          <a:xfrm>
            <a:off x="1192143" y="2596444"/>
            <a:ext cx="14955977" cy="6188570"/>
          </a:xfrm>
          <a:prstGeom prst="rect">
            <a:avLst/>
          </a:prstGeom>
        </p:spPr>
        <p:txBody>
          <a:bodyPr vert="horz" lIns="91440" tIns="45720" rIns="91440" bIns="45720" rtlCol="0">
            <a:normAutofit/>
          </a:bodyPr>
          <a:lstStyle/>
          <a:p>
            <a:pPr lvl="0"/>
            <a:r>
              <a:rPr lang="en-US" dirty="0"/>
              <a:t>Paragraph Text – Avenir Next Regular</a:t>
            </a:r>
          </a:p>
          <a:p>
            <a:pPr lvl="1"/>
            <a:r>
              <a:rPr lang="en-US" dirty="0"/>
              <a:t>Paragraph Text – Avenir Next o Regular</a:t>
            </a:r>
          </a:p>
          <a:p>
            <a:pPr lvl="2"/>
            <a:r>
              <a:rPr lang="en-US" dirty="0"/>
              <a:t>Paragraph Text – Avenir Next Regular</a:t>
            </a:r>
          </a:p>
          <a:p>
            <a:pPr lvl="3"/>
            <a:r>
              <a:rPr lang="en-US" dirty="0"/>
              <a:t>Paragraph Text – Avenir Next Regular</a:t>
            </a:r>
          </a:p>
          <a:p>
            <a:pPr lvl="4"/>
            <a:r>
              <a:rPr lang="en-US" dirty="0"/>
              <a:t>Paragraph Text – Avenir Next Regular</a:t>
            </a:r>
          </a:p>
        </p:txBody>
      </p:sp>
    </p:spTree>
    <p:extLst>
      <p:ext uri="{BB962C8B-B14F-4D97-AF65-F5344CB8AC3E}">
        <p14:creationId xmlns:p14="http://schemas.microsoft.com/office/powerpoint/2010/main" val="590439008"/>
      </p:ext>
    </p:extLst>
  </p:cSld>
  <p:clrMap bg1="lt1" tx1="dk1" bg2="lt2" tx2="dk2" accent1="accent1" accent2="accent2" accent3="accent3" accent4="accent4" accent5="accent5" accent6="accent6" hlink="hlink" folHlink="folHlink"/>
  <p:sldLayoutIdLst>
    <p:sldLayoutId id="2147483758" r:id="rId1"/>
    <p:sldLayoutId id="2147483772" r:id="rId2"/>
    <p:sldLayoutId id="2147483759" r:id="rId3"/>
    <p:sldLayoutId id="2147483760" r:id="rId4"/>
    <p:sldLayoutId id="2147483771" r:id="rId5"/>
    <p:sldLayoutId id="2147483761" r:id="rId6"/>
    <p:sldLayoutId id="2147483762" r:id="rId7"/>
    <p:sldLayoutId id="2147483769" r:id="rId8"/>
    <p:sldLayoutId id="2147483775" r:id="rId9"/>
    <p:sldLayoutId id="2147483776" r:id="rId10"/>
    <p:sldLayoutId id="2147483770" r:id="rId11"/>
    <p:sldLayoutId id="2147483763" r:id="rId12"/>
    <p:sldLayoutId id="2147483764" r:id="rId13"/>
    <p:sldLayoutId id="2147483777" r:id="rId14"/>
    <p:sldLayoutId id="2147483773" r:id="rId15"/>
    <p:sldLayoutId id="2147483774" r:id="rId16"/>
    <p:sldLayoutId id="2147483778"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1300460" rtl="0" eaLnBrk="1" latinLnBrk="0" hangingPunct="1">
        <a:lnSpc>
          <a:spcPct val="90000"/>
        </a:lnSpc>
        <a:spcBef>
          <a:spcPct val="0"/>
        </a:spcBef>
        <a:buNone/>
        <a:defRPr sz="4800" b="1" i="0" kern="1200">
          <a:solidFill>
            <a:schemeClr val="tx1"/>
          </a:solidFill>
          <a:latin typeface="Avenir Next Demi Bold" panose="020B0503020202020204" pitchFamily="34" charset="0"/>
          <a:ea typeface="+mj-ea"/>
          <a:cs typeface="+mj-cs"/>
        </a:defRPr>
      </a:lvl1pPr>
    </p:titleStyle>
    <p:bodyStyle>
      <a:lvl1pPr marL="0" indent="0" algn="l" defTabSz="1300460" rtl="0" eaLnBrk="1" latinLnBrk="0" hangingPunct="1">
        <a:lnSpc>
          <a:spcPct val="90000"/>
        </a:lnSpc>
        <a:spcBef>
          <a:spcPts val="1422"/>
        </a:spcBef>
        <a:buFont typeface="Arial" panose="020B0604020202020204" pitchFamily="34" charset="0"/>
        <a:buNone/>
        <a:defRPr sz="3200" b="0" i="0" kern="1200">
          <a:solidFill>
            <a:schemeClr val="tx1"/>
          </a:solidFill>
          <a:latin typeface="Avenir Next"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00"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400" kern="1200">
          <a:solidFill>
            <a:schemeClr val="tx1"/>
          </a:solidFill>
          <a:latin typeface="Avenir Next" panose="020B0503020202020204" pitchFamily="34" charset="0"/>
          <a:ea typeface="+mn-ea"/>
          <a:cs typeface="+mn-cs"/>
        </a:defRPr>
      </a:lvl3pPr>
      <a:lvl4pPr marL="195068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000" kern="1200">
          <a:solidFill>
            <a:schemeClr val="tx1"/>
          </a:solidFill>
          <a:latin typeface="Avenir Next" panose="020B0503020202020204" pitchFamily="34" charset="0"/>
          <a:ea typeface="+mn-ea"/>
          <a:cs typeface="+mn-cs"/>
        </a:defRPr>
      </a:lvl5pPr>
      <a:lvl6pPr marL="357626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6pPr>
      <a:lvl7pPr marL="422649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7pPr>
      <a:lvl8pPr marL="487672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8pPr>
      <a:lvl9pPr marL="5526954" indent="-325115" algn="l" defTabSz="1300460" rtl="0" eaLnBrk="1" latinLnBrk="0" hangingPunct="1">
        <a:lnSpc>
          <a:spcPct val="90000"/>
        </a:lnSpc>
        <a:spcBef>
          <a:spcPts val="711"/>
        </a:spcBef>
        <a:buFont typeface="Arial" panose="020B0604020202020204" pitchFamily="34" charset="0"/>
        <a:buChar char="•"/>
        <a:defRPr sz="2560" kern="1200">
          <a:solidFill>
            <a:schemeClr val="tx1"/>
          </a:solidFill>
          <a:latin typeface="+mn-lt"/>
          <a:ea typeface="+mn-ea"/>
          <a:cs typeface="+mn-cs"/>
        </a:defRPr>
      </a:lvl9pPr>
    </p:bodyStyle>
    <p:otherStyle>
      <a:defPPr>
        <a:defRPr lang="en-US"/>
      </a:defPPr>
      <a:lvl1pPr marL="0" algn="l" defTabSz="1300460" rtl="0" eaLnBrk="1" latinLnBrk="0" hangingPunct="1">
        <a:defRPr sz="2560" kern="1200">
          <a:solidFill>
            <a:schemeClr val="tx1"/>
          </a:solidFill>
          <a:latin typeface="+mn-lt"/>
          <a:ea typeface="+mn-ea"/>
          <a:cs typeface="+mn-cs"/>
        </a:defRPr>
      </a:lvl1pPr>
      <a:lvl2pPr marL="650230" algn="l" defTabSz="1300460" rtl="0" eaLnBrk="1" latinLnBrk="0" hangingPunct="1">
        <a:defRPr sz="2560" kern="1200">
          <a:solidFill>
            <a:schemeClr val="tx1"/>
          </a:solidFill>
          <a:latin typeface="+mn-lt"/>
          <a:ea typeface="+mn-ea"/>
          <a:cs typeface="+mn-cs"/>
        </a:defRPr>
      </a:lvl2pPr>
      <a:lvl3pPr marL="1300460" algn="l" defTabSz="1300460" rtl="0" eaLnBrk="1" latinLnBrk="0" hangingPunct="1">
        <a:defRPr sz="2560" kern="1200">
          <a:solidFill>
            <a:schemeClr val="tx1"/>
          </a:solidFill>
          <a:latin typeface="+mn-lt"/>
          <a:ea typeface="+mn-ea"/>
          <a:cs typeface="+mn-cs"/>
        </a:defRPr>
      </a:lvl3pPr>
      <a:lvl4pPr marL="1950690" algn="l" defTabSz="1300460" rtl="0" eaLnBrk="1" latinLnBrk="0" hangingPunct="1">
        <a:defRPr sz="2560" kern="1200">
          <a:solidFill>
            <a:schemeClr val="tx1"/>
          </a:solidFill>
          <a:latin typeface="+mn-lt"/>
          <a:ea typeface="+mn-ea"/>
          <a:cs typeface="+mn-cs"/>
        </a:defRPr>
      </a:lvl4pPr>
      <a:lvl5pPr marL="2600919" algn="l" defTabSz="1300460" rtl="0" eaLnBrk="1" latinLnBrk="0" hangingPunct="1">
        <a:defRPr sz="2560" kern="1200">
          <a:solidFill>
            <a:schemeClr val="tx1"/>
          </a:solidFill>
          <a:latin typeface="+mn-lt"/>
          <a:ea typeface="+mn-ea"/>
          <a:cs typeface="+mn-cs"/>
        </a:defRPr>
      </a:lvl5pPr>
      <a:lvl6pPr marL="3251149" algn="l" defTabSz="1300460" rtl="0" eaLnBrk="1" latinLnBrk="0" hangingPunct="1">
        <a:defRPr sz="2560" kern="1200">
          <a:solidFill>
            <a:schemeClr val="tx1"/>
          </a:solidFill>
          <a:latin typeface="+mn-lt"/>
          <a:ea typeface="+mn-ea"/>
          <a:cs typeface="+mn-cs"/>
        </a:defRPr>
      </a:lvl6pPr>
      <a:lvl7pPr marL="3901379" algn="l" defTabSz="1300460" rtl="0" eaLnBrk="1" latinLnBrk="0" hangingPunct="1">
        <a:defRPr sz="2560" kern="1200">
          <a:solidFill>
            <a:schemeClr val="tx1"/>
          </a:solidFill>
          <a:latin typeface="+mn-lt"/>
          <a:ea typeface="+mn-ea"/>
          <a:cs typeface="+mn-cs"/>
        </a:defRPr>
      </a:lvl7pPr>
      <a:lvl8pPr marL="4551609" algn="l" defTabSz="1300460" rtl="0" eaLnBrk="1" latinLnBrk="0" hangingPunct="1">
        <a:defRPr sz="2560" kern="1200">
          <a:solidFill>
            <a:schemeClr val="tx1"/>
          </a:solidFill>
          <a:latin typeface="+mn-lt"/>
          <a:ea typeface="+mn-ea"/>
          <a:cs typeface="+mn-cs"/>
        </a:defRPr>
      </a:lvl8pPr>
      <a:lvl9pPr marL="5201839" algn="l" defTabSz="1300460" rtl="0" eaLnBrk="1" latinLnBrk="0" hangingPunct="1">
        <a:defRPr sz="2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28.png"/><Relationship Id="rId7" Type="http://schemas.openxmlformats.org/officeDocument/2006/relationships/image" Target="../media/image3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8.png"/><Relationship Id="rId7"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19.png"/><Relationship Id="rId7"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17.png"/><Relationship Id="rId4" Type="http://schemas.openxmlformats.org/officeDocument/2006/relationships/image" Target="../media/image28.png"/><Relationship Id="rId9"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9.png"/><Relationship Id="rId7"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18.png"/><Relationship Id="rId4" Type="http://schemas.openxmlformats.org/officeDocument/2006/relationships/image" Target="../media/image49.png"/></Relationships>
</file>

<file path=ppt/slides/_rels/slide33.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9.png"/><Relationship Id="rId7"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18.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9AEDE24-AB90-FFD6-7EEA-C5D2DC474824}"/>
              </a:ext>
            </a:extLst>
          </p:cNvPr>
          <p:cNvSpPr>
            <a:spLocks noGrp="1"/>
          </p:cNvSpPr>
          <p:nvPr>
            <p:ph type="body" sz="quarter" idx="10"/>
          </p:nvPr>
        </p:nvSpPr>
        <p:spPr>
          <a:xfrm>
            <a:off x="7863497" y="2933344"/>
            <a:ext cx="7847013" cy="1309934"/>
          </a:xfrm>
        </p:spPr>
        <p:txBody>
          <a:bodyPr/>
          <a:lstStyle/>
          <a:p>
            <a:r>
              <a:rPr lang="en-US" dirty="0"/>
              <a:t>MYLEGION ADMIN: </a:t>
            </a:r>
          </a:p>
          <a:p>
            <a:r>
              <a:rPr lang="en-US" dirty="0"/>
              <a:t>MEMBER MANAGEMENT</a:t>
            </a:r>
          </a:p>
        </p:txBody>
      </p:sp>
      <p:sp>
        <p:nvSpPr>
          <p:cNvPr id="3" name="Subtitle 2">
            <a:extLst>
              <a:ext uri="{FF2B5EF4-FFF2-40B4-BE49-F238E27FC236}">
                <a16:creationId xmlns:a16="http://schemas.microsoft.com/office/drawing/2014/main" id="{AA5EEE2F-8A50-3176-99F3-D6FD96F4B7BF}"/>
              </a:ext>
            </a:extLst>
          </p:cNvPr>
          <p:cNvSpPr>
            <a:spLocks noGrp="1"/>
          </p:cNvSpPr>
          <p:nvPr>
            <p:ph type="subTitle" idx="1"/>
          </p:nvPr>
        </p:nvSpPr>
        <p:spPr>
          <a:xfrm>
            <a:off x="7863497" y="4522353"/>
            <a:ext cx="9342463" cy="987970"/>
          </a:xfrm>
        </p:spPr>
        <p:txBody>
          <a:bodyPr/>
          <a:lstStyle/>
          <a:p>
            <a:r>
              <a:rPr lang="en-US" dirty="0"/>
              <a:t>Manage LGN and SAL membership.  View, edit, print membership card, assign group permission, and email a single member or group of members.</a:t>
            </a:r>
          </a:p>
          <a:p>
            <a:endParaRPr lang="en-US" dirty="0"/>
          </a:p>
          <a:p>
            <a:pPr algn="r"/>
            <a:r>
              <a:rPr lang="en-US" dirty="0"/>
              <a:t>July 2024</a:t>
            </a:r>
          </a:p>
        </p:txBody>
      </p:sp>
    </p:spTree>
    <p:extLst>
      <p:ext uri="{BB962C8B-B14F-4D97-AF65-F5344CB8AC3E}">
        <p14:creationId xmlns:p14="http://schemas.microsoft.com/office/powerpoint/2010/main" val="7939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1464F1D4-D634-1925-F045-C3A1B0C00FBA}"/>
              </a:ext>
            </a:extLst>
          </p:cNvPr>
          <p:cNvGrpSpPr/>
          <p:nvPr/>
        </p:nvGrpSpPr>
        <p:grpSpPr>
          <a:xfrm>
            <a:off x="5138358" y="209550"/>
            <a:ext cx="12980399" cy="9161270"/>
            <a:chOff x="5138358" y="296165"/>
            <a:chExt cx="12980399" cy="9161270"/>
          </a:xfrm>
        </p:grpSpPr>
        <p:grpSp>
          <p:nvGrpSpPr>
            <p:cNvPr id="19" name="Group 18">
              <a:extLst>
                <a:ext uri="{FF2B5EF4-FFF2-40B4-BE49-F238E27FC236}">
                  <a16:creationId xmlns:a16="http://schemas.microsoft.com/office/drawing/2014/main" id="{0283A939-815D-B3CF-9753-1C77CF10385D}"/>
                </a:ext>
              </a:extLst>
            </p:cNvPr>
            <p:cNvGrpSpPr/>
            <p:nvPr/>
          </p:nvGrpSpPr>
          <p:grpSpPr>
            <a:xfrm>
              <a:off x="5138358" y="296165"/>
              <a:ext cx="12980399" cy="9161270"/>
              <a:chOff x="6137630" y="296165"/>
              <a:chExt cx="12980399" cy="9161270"/>
            </a:xfrm>
          </p:grpSpPr>
          <p:grpSp>
            <p:nvGrpSpPr>
              <p:cNvPr id="21" name="Group 20">
                <a:extLst>
                  <a:ext uri="{FF2B5EF4-FFF2-40B4-BE49-F238E27FC236}">
                    <a16:creationId xmlns:a16="http://schemas.microsoft.com/office/drawing/2014/main" id="{9E6F7001-3C13-A4EC-F7B0-D7A2F6EE7380}"/>
                  </a:ext>
                </a:extLst>
              </p:cNvPr>
              <p:cNvGrpSpPr/>
              <p:nvPr/>
            </p:nvGrpSpPr>
            <p:grpSpPr>
              <a:xfrm>
                <a:off x="6137630" y="296165"/>
                <a:ext cx="9638700" cy="9161270"/>
                <a:chOff x="5715599" y="230380"/>
                <a:chExt cx="9638700" cy="9161270"/>
              </a:xfrm>
            </p:grpSpPr>
            <p:grpSp>
              <p:nvGrpSpPr>
                <p:cNvPr id="25" name="Group 24">
                  <a:extLst>
                    <a:ext uri="{FF2B5EF4-FFF2-40B4-BE49-F238E27FC236}">
                      <a16:creationId xmlns:a16="http://schemas.microsoft.com/office/drawing/2014/main" id="{D319A8B1-907F-07C3-B2AE-71CED03C61D4}"/>
                    </a:ext>
                  </a:extLst>
                </p:cNvPr>
                <p:cNvGrpSpPr/>
                <p:nvPr/>
              </p:nvGrpSpPr>
              <p:grpSpPr>
                <a:xfrm>
                  <a:off x="5715599" y="230380"/>
                  <a:ext cx="9638700" cy="9161270"/>
                  <a:chOff x="5929366" y="394252"/>
                  <a:chExt cx="9088826" cy="8525166"/>
                </a:xfrm>
              </p:grpSpPr>
              <p:pic>
                <p:nvPicPr>
                  <p:cNvPr id="27" name="Picture 26">
                    <a:extLst>
                      <a:ext uri="{FF2B5EF4-FFF2-40B4-BE49-F238E27FC236}">
                        <a16:creationId xmlns:a16="http://schemas.microsoft.com/office/drawing/2014/main" id="{BF6DB25F-D733-B570-32FC-BBA59F00B853}"/>
                      </a:ext>
                    </a:extLst>
                  </p:cNvPr>
                  <p:cNvPicPr>
                    <a:picLocks noChangeAspect="1"/>
                  </p:cNvPicPr>
                  <p:nvPr/>
                </p:nvPicPr>
                <p:blipFill>
                  <a:blip r:embed="rId3"/>
                  <a:stretch>
                    <a:fillRect/>
                  </a:stretch>
                </p:blipFill>
                <p:spPr>
                  <a:xfrm>
                    <a:off x="6736905" y="394252"/>
                    <a:ext cx="8281287" cy="8525166"/>
                  </a:xfrm>
                  <a:prstGeom prst="rect">
                    <a:avLst/>
                  </a:prstGeom>
                </p:spPr>
              </p:pic>
              <p:sp>
                <p:nvSpPr>
                  <p:cNvPr id="28" name="TextBox 27">
                    <a:extLst>
                      <a:ext uri="{FF2B5EF4-FFF2-40B4-BE49-F238E27FC236}">
                        <a16:creationId xmlns:a16="http://schemas.microsoft.com/office/drawing/2014/main" id="{80A55A40-0D95-E55B-F1C1-C6F2DBF7D68E}"/>
                      </a:ext>
                    </a:extLst>
                  </p:cNvPr>
                  <p:cNvSpPr txBox="1"/>
                  <p:nvPr/>
                </p:nvSpPr>
                <p:spPr>
                  <a:xfrm>
                    <a:off x="5929366" y="1810088"/>
                    <a:ext cx="7996235" cy="286407"/>
                  </a:xfrm>
                  <a:prstGeom prst="rect">
                    <a:avLst/>
                  </a:prstGeom>
                  <a:solidFill>
                    <a:schemeClr val="accent2"/>
                  </a:solidFill>
                </p:spPr>
                <p:txBody>
                  <a:bodyPr wrap="square" rtlCol="0">
                    <a:spAutoFit/>
                  </a:bodyPr>
                  <a:lstStyle/>
                  <a:p>
                    <a:r>
                      <a:rPr lang="en-US" sz="1400" dirty="0"/>
                      <a:t>Viewing:</a:t>
                    </a:r>
                    <a:r>
                      <a:rPr lang="en-US" sz="1400" b="1" dirty="0"/>
                      <a:t>  AbSample, Albert  [Member ID: 123456789]</a:t>
                    </a:r>
                  </a:p>
                </p:txBody>
              </p:sp>
            </p:grpSp>
            <p:pic>
              <p:nvPicPr>
                <p:cNvPr id="26" name="Picture 25">
                  <a:extLst>
                    <a:ext uri="{FF2B5EF4-FFF2-40B4-BE49-F238E27FC236}">
                      <a16:creationId xmlns:a16="http://schemas.microsoft.com/office/drawing/2014/main" id="{8A33BF15-D3F4-E3D6-ABB6-92A72E17C90C}"/>
                    </a:ext>
                  </a:extLst>
                </p:cNvPr>
                <p:cNvPicPr>
                  <a:picLocks noChangeAspect="1"/>
                </p:cNvPicPr>
                <p:nvPr/>
              </p:nvPicPr>
              <p:blipFill>
                <a:blip r:embed="rId4"/>
                <a:stretch>
                  <a:fillRect/>
                </a:stretch>
              </p:blipFill>
              <p:spPr>
                <a:xfrm>
                  <a:off x="13935590" y="3156121"/>
                  <a:ext cx="520037" cy="307777"/>
                </a:xfrm>
                <a:prstGeom prst="rect">
                  <a:avLst/>
                </a:prstGeom>
              </p:spPr>
            </p:pic>
          </p:grpSp>
          <p:pic>
            <p:nvPicPr>
              <p:cNvPr id="22" name="Picture 21">
                <a:extLst>
                  <a:ext uri="{FF2B5EF4-FFF2-40B4-BE49-F238E27FC236}">
                    <a16:creationId xmlns:a16="http://schemas.microsoft.com/office/drawing/2014/main" id="{A424600B-7604-5B5A-960D-3896AB5E3F6E}"/>
                  </a:ext>
                </a:extLst>
              </p:cNvPr>
              <p:cNvPicPr>
                <a:picLocks noChangeAspect="1"/>
              </p:cNvPicPr>
              <p:nvPr/>
            </p:nvPicPr>
            <p:blipFill>
              <a:blip r:embed="rId5"/>
              <a:stretch>
                <a:fillRect/>
              </a:stretch>
            </p:blipFill>
            <p:spPr>
              <a:xfrm>
                <a:off x="6836863" y="764808"/>
                <a:ext cx="12281166" cy="834642"/>
              </a:xfrm>
              <a:prstGeom prst="rect">
                <a:avLst/>
              </a:prstGeom>
            </p:spPr>
          </p:pic>
          <p:sp>
            <p:nvSpPr>
              <p:cNvPr id="23" name="TextBox 22">
                <a:extLst>
                  <a:ext uri="{FF2B5EF4-FFF2-40B4-BE49-F238E27FC236}">
                    <a16:creationId xmlns:a16="http://schemas.microsoft.com/office/drawing/2014/main" id="{1A1CED88-9198-A3EC-9E38-25A6CB17EB6A}"/>
                  </a:ext>
                </a:extLst>
              </p:cNvPr>
              <p:cNvSpPr txBox="1"/>
              <p:nvPr/>
            </p:nvSpPr>
            <p:spPr>
              <a:xfrm>
                <a:off x="8843593" y="4486147"/>
                <a:ext cx="4789318" cy="584775"/>
              </a:xfrm>
              <a:prstGeom prst="rect">
                <a:avLst/>
              </a:prstGeom>
              <a:solidFill>
                <a:schemeClr val="accent2"/>
              </a:solidFill>
            </p:spPr>
            <p:txBody>
              <a:bodyPr wrap="square" rtlCol="0">
                <a:spAutoFit/>
              </a:bodyPr>
              <a:lstStyle/>
              <a:p>
                <a:pPr algn="l"/>
                <a:r>
                  <a:rPr lang="en-US" b="1" dirty="0"/>
                  <a:t>Phone: </a:t>
                </a:r>
                <a:r>
                  <a:rPr lang="en-US" dirty="0"/>
                  <a:t>(555) 555-5555</a:t>
                </a:r>
              </a:p>
              <a:p>
                <a:pPr algn="l"/>
                <a:r>
                  <a:rPr lang="en-US" b="1" dirty="0"/>
                  <a:t>Email: </a:t>
                </a:r>
                <a:r>
                  <a:rPr lang="en-US" dirty="0"/>
                  <a:t> AlbertAbSampleHome@email.COM</a:t>
                </a:r>
              </a:p>
            </p:txBody>
          </p:sp>
          <p:sp>
            <p:nvSpPr>
              <p:cNvPr id="24" name="TextBox 23">
                <a:extLst>
                  <a:ext uri="{FF2B5EF4-FFF2-40B4-BE49-F238E27FC236}">
                    <a16:creationId xmlns:a16="http://schemas.microsoft.com/office/drawing/2014/main" id="{387BA167-AFA0-B60D-064B-805C19E7891D}"/>
                  </a:ext>
                </a:extLst>
              </p:cNvPr>
              <p:cNvSpPr txBox="1"/>
              <p:nvPr/>
            </p:nvSpPr>
            <p:spPr>
              <a:xfrm>
                <a:off x="8857364" y="3221906"/>
                <a:ext cx="2280535" cy="1077218"/>
              </a:xfrm>
              <a:prstGeom prst="rect">
                <a:avLst/>
              </a:prstGeom>
              <a:solidFill>
                <a:schemeClr val="accent2"/>
              </a:solidFill>
            </p:spPr>
            <p:txBody>
              <a:bodyPr wrap="square" rtlCol="0">
                <a:spAutoFit/>
              </a:bodyPr>
              <a:lstStyle/>
              <a:p>
                <a:pPr algn="l"/>
                <a:r>
                  <a:rPr lang="en-US" b="1" dirty="0"/>
                  <a:t>Albert AbSample</a:t>
                </a:r>
              </a:p>
              <a:p>
                <a:pPr algn="l"/>
                <a:r>
                  <a:rPr lang="en-US" dirty="0"/>
                  <a:t>456 Apple Road</a:t>
                </a:r>
              </a:p>
              <a:p>
                <a:pPr algn="l"/>
                <a:r>
                  <a:rPr lang="en-US" dirty="0"/>
                  <a:t>Lawrenceville, GA 30043-5877</a:t>
                </a:r>
              </a:p>
            </p:txBody>
          </p:sp>
        </p:grpSp>
        <p:sp>
          <p:nvSpPr>
            <p:cNvPr id="20" name="TextBox 19">
              <a:extLst>
                <a:ext uri="{FF2B5EF4-FFF2-40B4-BE49-F238E27FC236}">
                  <a16:creationId xmlns:a16="http://schemas.microsoft.com/office/drawing/2014/main" id="{F3F42C89-AA75-43D9-6C43-8B586A1EC950}"/>
                </a:ext>
              </a:extLst>
            </p:cNvPr>
            <p:cNvSpPr txBox="1"/>
            <p:nvPr/>
          </p:nvSpPr>
          <p:spPr>
            <a:xfrm>
              <a:off x="7567606" y="8376638"/>
              <a:ext cx="553430" cy="276999"/>
            </a:xfrm>
            <a:prstGeom prst="rect">
              <a:avLst/>
            </a:prstGeom>
            <a:solidFill>
              <a:schemeClr val="accent2"/>
            </a:solidFill>
          </p:spPr>
          <p:txBody>
            <a:bodyPr wrap="square" rtlCol="0">
              <a:spAutoFit/>
            </a:bodyPr>
            <a:lstStyle/>
            <a:p>
              <a:r>
                <a:rPr lang="en-US" sz="1200" dirty="0"/>
                <a:t>26</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ADD / MANAGE IMAGE</a:t>
            </a:r>
          </a:p>
        </p:txBody>
      </p:sp>
      <p:pic>
        <p:nvPicPr>
          <p:cNvPr id="10" name="Picture 9">
            <a:extLst>
              <a:ext uri="{FF2B5EF4-FFF2-40B4-BE49-F238E27FC236}">
                <a16:creationId xmlns:a16="http://schemas.microsoft.com/office/drawing/2014/main" id="{4047AD60-7864-4197-E8C5-F6ADA7147B40}"/>
              </a:ext>
            </a:extLst>
          </p:cNvPr>
          <p:cNvPicPr>
            <a:picLocks noChangeAspect="1"/>
          </p:cNvPicPr>
          <p:nvPr/>
        </p:nvPicPr>
        <p:blipFill>
          <a:blip r:embed="rId6"/>
          <a:stretch>
            <a:fillRect/>
          </a:stretch>
        </p:blipFill>
        <p:spPr>
          <a:xfrm>
            <a:off x="1125071" y="1368237"/>
            <a:ext cx="3963660" cy="7556451"/>
          </a:xfrm>
          <a:prstGeom prst="rect">
            <a:avLst/>
          </a:prstGeom>
        </p:spPr>
      </p:pic>
      <p:pic>
        <p:nvPicPr>
          <p:cNvPr id="5" name="Picture 4">
            <a:extLst>
              <a:ext uri="{FF2B5EF4-FFF2-40B4-BE49-F238E27FC236}">
                <a16:creationId xmlns:a16="http://schemas.microsoft.com/office/drawing/2014/main" id="{5774155D-FAE7-7B96-944D-F6F04FABF709}"/>
              </a:ext>
            </a:extLst>
          </p:cNvPr>
          <p:cNvPicPr>
            <a:picLocks noChangeAspect="1"/>
          </p:cNvPicPr>
          <p:nvPr/>
        </p:nvPicPr>
        <p:blipFill>
          <a:blip r:embed="rId7"/>
          <a:stretch>
            <a:fillRect/>
          </a:stretch>
        </p:blipFill>
        <p:spPr>
          <a:xfrm>
            <a:off x="5942285" y="3029588"/>
            <a:ext cx="1915807" cy="2314933"/>
          </a:xfrm>
          <a:prstGeom prst="rect">
            <a:avLst/>
          </a:prstGeom>
          <a:ln w="28575">
            <a:solidFill>
              <a:schemeClr val="accent1"/>
            </a:solidFill>
          </a:ln>
        </p:spPr>
      </p:pic>
      <p:sp>
        <p:nvSpPr>
          <p:cNvPr id="4" name="Arrow: Right 3">
            <a:extLst>
              <a:ext uri="{FF2B5EF4-FFF2-40B4-BE49-F238E27FC236}">
                <a16:creationId xmlns:a16="http://schemas.microsoft.com/office/drawing/2014/main" id="{5E29166B-6149-E25A-FFAA-EA47BE83017B}"/>
              </a:ext>
            </a:extLst>
          </p:cNvPr>
          <p:cNvSpPr/>
          <p:nvPr/>
        </p:nvSpPr>
        <p:spPr>
          <a:xfrm>
            <a:off x="4745467" y="4565207"/>
            <a:ext cx="907605" cy="8382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514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up)">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8E6EB62-08E4-776F-84A1-EB24E57542BD}"/>
              </a:ext>
            </a:extLst>
          </p:cNvPr>
          <p:cNvGrpSpPr/>
          <p:nvPr/>
        </p:nvGrpSpPr>
        <p:grpSpPr>
          <a:xfrm>
            <a:off x="9268926" y="1644925"/>
            <a:ext cx="7158752" cy="5960116"/>
            <a:chOff x="9268926" y="1644925"/>
            <a:chExt cx="7158752" cy="5960116"/>
          </a:xfrm>
        </p:grpSpPr>
        <p:pic>
          <p:nvPicPr>
            <p:cNvPr id="5" name="Picture 4">
              <a:extLst>
                <a:ext uri="{FF2B5EF4-FFF2-40B4-BE49-F238E27FC236}">
                  <a16:creationId xmlns:a16="http://schemas.microsoft.com/office/drawing/2014/main" id="{5BA7897A-A4DF-EE11-6DFC-C84D5D21A57E}"/>
                </a:ext>
              </a:extLst>
            </p:cNvPr>
            <p:cNvPicPr>
              <a:picLocks noChangeAspect="1"/>
            </p:cNvPicPr>
            <p:nvPr/>
          </p:nvPicPr>
          <p:blipFill>
            <a:blip r:embed="rId3"/>
            <a:stretch>
              <a:fillRect/>
            </a:stretch>
          </p:blipFill>
          <p:spPr>
            <a:xfrm>
              <a:off x="9268926" y="1644925"/>
              <a:ext cx="7158752" cy="5960116"/>
            </a:xfrm>
            <a:prstGeom prst="rect">
              <a:avLst/>
            </a:prstGeom>
            <a:ln w="19050">
              <a:solidFill>
                <a:schemeClr val="accent1"/>
              </a:solidFill>
            </a:ln>
          </p:spPr>
        </p:pic>
        <p:sp>
          <p:nvSpPr>
            <p:cNvPr id="2" name="TextBox 1">
              <a:extLst>
                <a:ext uri="{FF2B5EF4-FFF2-40B4-BE49-F238E27FC236}">
                  <a16:creationId xmlns:a16="http://schemas.microsoft.com/office/drawing/2014/main" id="{72DE59F6-7E06-317D-3AF7-37B23CD3B264}"/>
                </a:ext>
              </a:extLst>
            </p:cNvPr>
            <p:cNvSpPr txBox="1"/>
            <p:nvPr/>
          </p:nvSpPr>
          <p:spPr>
            <a:xfrm>
              <a:off x="11755968" y="3680369"/>
              <a:ext cx="783166" cy="230832"/>
            </a:xfrm>
            <a:prstGeom prst="rect">
              <a:avLst/>
            </a:prstGeom>
            <a:solidFill>
              <a:schemeClr val="accent3">
                <a:lumMod val="20000"/>
                <a:lumOff val="80000"/>
              </a:schemeClr>
            </a:solidFill>
          </p:spPr>
          <p:txBody>
            <a:bodyPr wrap="square" rtlCol="0">
              <a:spAutoFit/>
            </a:bodyPr>
            <a:lstStyle/>
            <a:p>
              <a:pPr algn="l"/>
              <a:r>
                <a:rPr lang="en-US" sz="900" dirty="0"/>
                <a:t>Albert</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ADD / MANAGE IMAGE</a:t>
            </a:r>
          </a:p>
        </p:txBody>
      </p:sp>
      <p:pic>
        <p:nvPicPr>
          <p:cNvPr id="11" name="Picture 10">
            <a:extLst>
              <a:ext uri="{FF2B5EF4-FFF2-40B4-BE49-F238E27FC236}">
                <a16:creationId xmlns:a16="http://schemas.microsoft.com/office/drawing/2014/main" id="{A2CE7734-80B9-14E6-8B91-F61426938C27}"/>
              </a:ext>
            </a:extLst>
          </p:cNvPr>
          <p:cNvPicPr>
            <a:picLocks noChangeAspect="1"/>
          </p:cNvPicPr>
          <p:nvPr/>
        </p:nvPicPr>
        <p:blipFill>
          <a:blip r:embed="rId4"/>
          <a:stretch>
            <a:fillRect/>
          </a:stretch>
        </p:blipFill>
        <p:spPr>
          <a:xfrm>
            <a:off x="481013" y="1644925"/>
            <a:ext cx="7590324" cy="5650574"/>
          </a:xfrm>
          <a:prstGeom prst="rect">
            <a:avLst/>
          </a:prstGeom>
        </p:spPr>
      </p:pic>
      <p:sp>
        <p:nvSpPr>
          <p:cNvPr id="7" name="Rectangle: Rounded Corners 6">
            <a:extLst>
              <a:ext uri="{FF2B5EF4-FFF2-40B4-BE49-F238E27FC236}">
                <a16:creationId xmlns:a16="http://schemas.microsoft.com/office/drawing/2014/main" id="{451C4331-6776-D593-880C-43BC46913767}"/>
              </a:ext>
            </a:extLst>
          </p:cNvPr>
          <p:cNvSpPr/>
          <p:nvPr/>
        </p:nvSpPr>
        <p:spPr>
          <a:xfrm>
            <a:off x="709613" y="4470212"/>
            <a:ext cx="2772141" cy="66821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Arrow: Right 7">
            <a:extLst>
              <a:ext uri="{FF2B5EF4-FFF2-40B4-BE49-F238E27FC236}">
                <a16:creationId xmlns:a16="http://schemas.microsoft.com/office/drawing/2014/main" id="{8FE2F405-3CB0-433C-95C7-A1462B99373C}"/>
              </a:ext>
            </a:extLst>
          </p:cNvPr>
          <p:cNvSpPr/>
          <p:nvPr/>
        </p:nvSpPr>
        <p:spPr>
          <a:xfrm>
            <a:off x="8299937" y="1820770"/>
            <a:ext cx="779133" cy="64107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Rounded Corners 9">
            <a:extLst>
              <a:ext uri="{FF2B5EF4-FFF2-40B4-BE49-F238E27FC236}">
                <a16:creationId xmlns:a16="http://schemas.microsoft.com/office/drawing/2014/main" id="{F1485C47-F83E-5849-F58D-CAC6EB4FE976}"/>
              </a:ext>
            </a:extLst>
          </p:cNvPr>
          <p:cNvSpPr/>
          <p:nvPr/>
        </p:nvSpPr>
        <p:spPr>
          <a:xfrm>
            <a:off x="14067692" y="7031731"/>
            <a:ext cx="1225062" cy="66821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6262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1000"/>
                                        <p:tgtEl>
                                          <p:spTgt spid="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ADD / MANAGE IMAGE</a:t>
            </a:r>
          </a:p>
        </p:txBody>
      </p:sp>
      <p:pic>
        <p:nvPicPr>
          <p:cNvPr id="15" name="Picture 14">
            <a:extLst>
              <a:ext uri="{FF2B5EF4-FFF2-40B4-BE49-F238E27FC236}">
                <a16:creationId xmlns:a16="http://schemas.microsoft.com/office/drawing/2014/main" id="{92CC1323-9443-1F5F-8D89-1548B11F4E7E}"/>
              </a:ext>
            </a:extLst>
          </p:cNvPr>
          <p:cNvPicPr>
            <a:picLocks noChangeAspect="1"/>
          </p:cNvPicPr>
          <p:nvPr/>
        </p:nvPicPr>
        <p:blipFill>
          <a:blip r:embed="rId3"/>
          <a:stretch>
            <a:fillRect/>
          </a:stretch>
        </p:blipFill>
        <p:spPr>
          <a:xfrm>
            <a:off x="481013" y="1765633"/>
            <a:ext cx="7433750" cy="5590085"/>
          </a:xfrm>
          <a:prstGeom prst="rect">
            <a:avLst/>
          </a:prstGeom>
        </p:spPr>
      </p:pic>
      <p:pic>
        <p:nvPicPr>
          <p:cNvPr id="12" name="Picture 11">
            <a:extLst>
              <a:ext uri="{FF2B5EF4-FFF2-40B4-BE49-F238E27FC236}">
                <a16:creationId xmlns:a16="http://schemas.microsoft.com/office/drawing/2014/main" id="{01323CC8-F1F9-168B-4DBD-FC3C3E7359FE}"/>
              </a:ext>
            </a:extLst>
          </p:cNvPr>
          <p:cNvPicPr>
            <a:picLocks noChangeAspect="1"/>
          </p:cNvPicPr>
          <p:nvPr/>
        </p:nvPicPr>
        <p:blipFill>
          <a:blip r:embed="rId4"/>
          <a:stretch>
            <a:fillRect/>
          </a:stretch>
        </p:blipFill>
        <p:spPr>
          <a:xfrm>
            <a:off x="9170777" y="1632725"/>
            <a:ext cx="7433749" cy="5563624"/>
          </a:xfrm>
          <a:prstGeom prst="rect">
            <a:avLst/>
          </a:prstGeom>
        </p:spPr>
      </p:pic>
      <p:sp>
        <p:nvSpPr>
          <p:cNvPr id="13" name="Arrow: Right 12">
            <a:extLst>
              <a:ext uri="{FF2B5EF4-FFF2-40B4-BE49-F238E27FC236}">
                <a16:creationId xmlns:a16="http://schemas.microsoft.com/office/drawing/2014/main" id="{7A4B5E24-4D7B-2418-0B34-17FB8935A1E7}"/>
              </a:ext>
            </a:extLst>
          </p:cNvPr>
          <p:cNvSpPr/>
          <p:nvPr/>
        </p:nvSpPr>
        <p:spPr>
          <a:xfrm>
            <a:off x="3889753" y="4560676"/>
            <a:ext cx="568642" cy="63224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6" name="Straight Arrow Connector 15">
            <a:extLst>
              <a:ext uri="{FF2B5EF4-FFF2-40B4-BE49-F238E27FC236}">
                <a16:creationId xmlns:a16="http://schemas.microsoft.com/office/drawing/2014/main" id="{E8C93C1F-FE86-724F-5D21-555F262D0C99}"/>
              </a:ext>
            </a:extLst>
          </p:cNvPr>
          <p:cNvCxnSpPr>
            <a:cxnSpLocks/>
            <a:stCxn id="15" idx="3"/>
          </p:cNvCxnSpPr>
          <p:nvPr/>
        </p:nvCxnSpPr>
        <p:spPr>
          <a:xfrm flipV="1">
            <a:off x="7914763" y="3868615"/>
            <a:ext cx="1256014" cy="69206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A18D7D27-C7C0-9C86-40F6-9A013BC869F0}"/>
              </a:ext>
            </a:extLst>
          </p:cNvPr>
          <p:cNvSpPr/>
          <p:nvPr/>
        </p:nvSpPr>
        <p:spPr>
          <a:xfrm>
            <a:off x="9407770" y="5518027"/>
            <a:ext cx="1084385" cy="865188"/>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35CA441D-FF22-4B76-20E3-C213684A8064}"/>
              </a:ext>
            </a:extLst>
          </p:cNvPr>
          <p:cNvSpPr txBox="1"/>
          <p:nvPr/>
        </p:nvSpPr>
        <p:spPr>
          <a:xfrm>
            <a:off x="2057401" y="4698331"/>
            <a:ext cx="1473200" cy="338554"/>
          </a:xfrm>
          <a:prstGeom prst="rect">
            <a:avLst/>
          </a:prstGeom>
          <a:solidFill>
            <a:schemeClr val="bg1"/>
          </a:solidFill>
        </p:spPr>
        <p:txBody>
          <a:bodyPr wrap="square" rtlCol="0">
            <a:spAutoFit/>
          </a:bodyPr>
          <a:lstStyle/>
          <a:p>
            <a:pPr algn="l"/>
            <a:r>
              <a:rPr lang="en-US" dirty="0"/>
              <a:t>Albert.PNG</a:t>
            </a:r>
          </a:p>
        </p:txBody>
      </p:sp>
      <p:sp>
        <p:nvSpPr>
          <p:cNvPr id="10" name="Rectangle: Rounded Corners 9">
            <a:extLst>
              <a:ext uri="{FF2B5EF4-FFF2-40B4-BE49-F238E27FC236}">
                <a16:creationId xmlns:a16="http://schemas.microsoft.com/office/drawing/2014/main" id="{3E0EB58E-F641-3EED-8D0F-C39203DBC3D1}"/>
              </a:ext>
            </a:extLst>
          </p:cNvPr>
          <p:cNvSpPr/>
          <p:nvPr/>
        </p:nvSpPr>
        <p:spPr>
          <a:xfrm>
            <a:off x="2057400" y="4542293"/>
            <a:ext cx="1565031" cy="650631"/>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5958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1000"/>
                                        <p:tgtEl>
                                          <p:spTgt spid="13"/>
                                        </p:tgtEl>
                                      </p:cBhvr>
                                    </p:animEffect>
                                  </p:childTnLst>
                                </p:cTn>
                              </p:par>
                              <p:par>
                                <p:cTn id="13" presetID="22" presetClass="entr" presetSubtype="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10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up)">
                                      <p:cBhvr>
                                        <p:cTn id="24"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2C2FC345-A77A-50E3-1DD2-B63932F6860B}"/>
              </a:ext>
            </a:extLst>
          </p:cNvPr>
          <p:cNvGrpSpPr/>
          <p:nvPr/>
        </p:nvGrpSpPr>
        <p:grpSpPr>
          <a:xfrm>
            <a:off x="5201727" y="195590"/>
            <a:ext cx="13009648" cy="9278601"/>
            <a:chOff x="5138358" y="237499"/>
            <a:chExt cx="13009648" cy="9278601"/>
          </a:xfrm>
        </p:grpSpPr>
        <p:grpSp>
          <p:nvGrpSpPr>
            <p:cNvPr id="9" name="Group 8">
              <a:extLst>
                <a:ext uri="{FF2B5EF4-FFF2-40B4-BE49-F238E27FC236}">
                  <a16:creationId xmlns:a16="http://schemas.microsoft.com/office/drawing/2014/main" id="{2A6BE11C-E362-C00A-6701-D870359A7073}"/>
                </a:ext>
              </a:extLst>
            </p:cNvPr>
            <p:cNvGrpSpPr/>
            <p:nvPr/>
          </p:nvGrpSpPr>
          <p:grpSpPr>
            <a:xfrm>
              <a:off x="5534125" y="237499"/>
              <a:ext cx="10204105" cy="9278601"/>
              <a:chOff x="5534125" y="237499"/>
              <a:chExt cx="10204105" cy="9278601"/>
            </a:xfrm>
          </p:grpSpPr>
          <p:pic>
            <p:nvPicPr>
              <p:cNvPr id="10" name="Picture 9">
                <a:extLst>
                  <a:ext uri="{FF2B5EF4-FFF2-40B4-BE49-F238E27FC236}">
                    <a16:creationId xmlns:a16="http://schemas.microsoft.com/office/drawing/2014/main" id="{57CE7E7B-FABA-E63A-5484-09119F5EA7D4}"/>
                  </a:ext>
                </a:extLst>
              </p:cNvPr>
              <p:cNvPicPr>
                <a:picLocks noChangeAspect="1"/>
              </p:cNvPicPr>
              <p:nvPr/>
            </p:nvPicPr>
            <p:blipFill>
              <a:blip r:embed="rId3"/>
              <a:stretch>
                <a:fillRect/>
              </a:stretch>
            </p:blipFill>
            <p:spPr>
              <a:xfrm>
                <a:off x="6573897" y="237499"/>
                <a:ext cx="9164333" cy="9278601"/>
              </a:xfrm>
              <a:prstGeom prst="rect">
                <a:avLst/>
              </a:prstGeom>
            </p:spPr>
          </p:pic>
          <p:pic>
            <p:nvPicPr>
              <p:cNvPr id="11" name="Picture 10">
                <a:extLst>
                  <a:ext uri="{FF2B5EF4-FFF2-40B4-BE49-F238E27FC236}">
                    <a16:creationId xmlns:a16="http://schemas.microsoft.com/office/drawing/2014/main" id="{713F860A-2E79-05F4-5C33-3464277602DF}"/>
                  </a:ext>
                </a:extLst>
              </p:cNvPr>
              <p:cNvPicPr>
                <a:picLocks noChangeAspect="1"/>
              </p:cNvPicPr>
              <p:nvPr/>
            </p:nvPicPr>
            <p:blipFill>
              <a:blip r:embed="rId4"/>
              <a:stretch>
                <a:fillRect/>
              </a:stretch>
            </p:blipFill>
            <p:spPr>
              <a:xfrm>
                <a:off x="14088514" y="3265691"/>
                <a:ext cx="520037" cy="307777"/>
              </a:xfrm>
              <a:prstGeom prst="rect">
                <a:avLst/>
              </a:prstGeom>
            </p:spPr>
          </p:pic>
          <p:sp>
            <p:nvSpPr>
              <p:cNvPr id="12" name="TextBox 11">
                <a:extLst>
                  <a:ext uri="{FF2B5EF4-FFF2-40B4-BE49-F238E27FC236}">
                    <a16:creationId xmlns:a16="http://schemas.microsoft.com/office/drawing/2014/main" id="{1F4425F0-9350-11F4-37AE-2BD42A4C23F2}"/>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pic>
          <p:nvPicPr>
            <p:cNvPr id="13" name="Picture 12">
              <a:extLst>
                <a:ext uri="{FF2B5EF4-FFF2-40B4-BE49-F238E27FC236}">
                  <a16:creationId xmlns:a16="http://schemas.microsoft.com/office/drawing/2014/main" id="{1A3109FD-6C82-ACBC-CA32-79C005CA4655}"/>
                </a:ext>
              </a:extLst>
            </p:cNvPr>
            <p:cNvPicPr>
              <a:picLocks noChangeAspect="1"/>
            </p:cNvPicPr>
            <p:nvPr/>
          </p:nvPicPr>
          <p:blipFill>
            <a:blip r:embed="rId5"/>
            <a:stretch>
              <a:fillRect/>
            </a:stretch>
          </p:blipFill>
          <p:spPr>
            <a:xfrm>
              <a:off x="6573897" y="754447"/>
              <a:ext cx="11574109" cy="786590"/>
            </a:xfrm>
            <a:prstGeom prst="rect">
              <a:avLst/>
            </a:prstGeom>
          </p:spPr>
        </p:pic>
        <p:sp>
          <p:nvSpPr>
            <p:cNvPr id="14" name="TextBox 13">
              <a:extLst>
                <a:ext uri="{FF2B5EF4-FFF2-40B4-BE49-F238E27FC236}">
                  <a16:creationId xmlns:a16="http://schemas.microsoft.com/office/drawing/2014/main" id="{3C797E4D-4036-2BF4-8E30-D383A7940D8F}"/>
                </a:ext>
              </a:extLst>
            </p:cNvPr>
            <p:cNvSpPr txBox="1"/>
            <p:nvPr/>
          </p:nvSpPr>
          <p:spPr>
            <a:xfrm>
              <a:off x="5138358" y="1731028"/>
              <a:ext cx="8480007" cy="307777"/>
            </a:xfrm>
            <a:prstGeom prst="rect">
              <a:avLst/>
            </a:prstGeom>
            <a:solidFill>
              <a:schemeClr val="accent2"/>
            </a:solidFill>
          </p:spPr>
          <p:txBody>
            <a:bodyPr wrap="square" rtlCol="0">
              <a:spAutoFit/>
            </a:bodyPr>
            <a:lstStyle/>
            <a:p>
              <a:r>
                <a:rPr lang="en-US" sz="1400" dirty="0"/>
                <a:t>Viewing:</a:t>
              </a:r>
              <a:r>
                <a:rPr lang="en-US" sz="1400" b="1" dirty="0"/>
                <a:t>  AbSample, Albert  [Member ID: 123456789]</a:t>
              </a:r>
            </a:p>
          </p:txBody>
        </p:sp>
        <p:sp>
          <p:nvSpPr>
            <p:cNvPr id="15" name="TextBox 14">
              <a:extLst>
                <a:ext uri="{FF2B5EF4-FFF2-40B4-BE49-F238E27FC236}">
                  <a16:creationId xmlns:a16="http://schemas.microsoft.com/office/drawing/2014/main" id="{1D94FAE2-C6E3-FA68-8013-925BC2FE55E8}"/>
                </a:ext>
              </a:extLst>
            </p:cNvPr>
            <p:cNvSpPr txBox="1"/>
            <p:nvPr/>
          </p:nvSpPr>
          <p:spPr>
            <a:xfrm>
              <a:off x="8391974" y="3168916"/>
              <a:ext cx="2280535" cy="1077218"/>
            </a:xfrm>
            <a:prstGeom prst="rect">
              <a:avLst/>
            </a:prstGeom>
            <a:solidFill>
              <a:schemeClr val="accent2"/>
            </a:solidFill>
          </p:spPr>
          <p:txBody>
            <a:bodyPr wrap="square" rtlCol="0">
              <a:spAutoFit/>
            </a:bodyPr>
            <a:lstStyle/>
            <a:p>
              <a:pPr algn="l"/>
              <a:r>
                <a:rPr lang="en-US" b="1" dirty="0"/>
                <a:t>Albert AbSample</a:t>
              </a:r>
            </a:p>
            <a:p>
              <a:pPr algn="l"/>
              <a:r>
                <a:rPr lang="en-US" dirty="0"/>
                <a:t>456 Apple Road</a:t>
              </a:r>
            </a:p>
            <a:p>
              <a:pPr algn="l"/>
              <a:r>
                <a:rPr lang="en-US" dirty="0"/>
                <a:t>Lawrenceville, GA 30043-5877</a:t>
              </a:r>
            </a:p>
          </p:txBody>
        </p:sp>
        <p:sp>
          <p:nvSpPr>
            <p:cNvPr id="16" name="TextBox 15">
              <a:extLst>
                <a:ext uri="{FF2B5EF4-FFF2-40B4-BE49-F238E27FC236}">
                  <a16:creationId xmlns:a16="http://schemas.microsoft.com/office/drawing/2014/main" id="{9C8CF685-A93C-2E3B-FDF5-E0543DC5E4B1}"/>
                </a:ext>
              </a:extLst>
            </p:cNvPr>
            <p:cNvSpPr txBox="1"/>
            <p:nvPr/>
          </p:nvSpPr>
          <p:spPr>
            <a:xfrm>
              <a:off x="8420236" y="4417359"/>
              <a:ext cx="4789318" cy="584775"/>
            </a:xfrm>
            <a:prstGeom prst="rect">
              <a:avLst/>
            </a:prstGeom>
            <a:solidFill>
              <a:schemeClr val="accent2"/>
            </a:solidFill>
          </p:spPr>
          <p:txBody>
            <a:bodyPr wrap="square" rtlCol="0">
              <a:spAutoFit/>
            </a:bodyPr>
            <a:lstStyle/>
            <a:p>
              <a:pPr algn="l"/>
              <a:r>
                <a:rPr lang="en-US" b="1" dirty="0"/>
                <a:t>Phone: </a:t>
              </a:r>
              <a:r>
                <a:rPr lang="en-US" dirty="0"/>
                <a:t>(555) 555-5555</a:t>
              </a:r>
            </a:p>
            <a:p>
              <a:pPr algn="l"/>
              <a:r>
                <a:rPr lang="en-US" b="1" dirty="0"/>
                <a:t>Email: </a:t>
              </a:r>
              <a:r>
                <a:rPr lang="en-US" dirty="0"/>
                <a:t> AlbertAbSampleHome@email.COM</a:t>
              </a:r>
            </a:p>
          </p:txBody>
        </p:sp>
        <p:sp>
          <p:nvSpPr>
            <p:cNvPr id="17" name="TextBox 16">
              <a:extLst>
                <a:ext uri="{FF2B5EF4-FFF2-40B4-BE49-F238E27FC236}">
                  <a16:creationId xmlns:a16="http://schemas.microsoft.com/office/drawing/2014/main" id="{C5D9051A-D992-AB65-CF7C-6AF6FB4B4570}"/>
                </a:ext>
              </a:extLst>
            </p:cNvPr>
            <p:cNvSpPr txBox="1"/>
            <p:nvPr/>
          </p:nvSpPr>
          <p:spPr>
            <a:xfrm>
              <a:off x="8115259" y="8366223"/>
              <a:ext cx="553430" cy="276999"/>
            </a:xfrm>
            <a:prstGeom prst="rect">
              <a:avLst/>
            </a:prstGeom>
            <a:solidFill>
              <a:schemeClr val="accent2"/>
            </a:solidFill>
          </p:spPr>
          <p:txBody>
            <a:bodyPr wrap="square" rtlCol="0">
              <a:spAutoFit/>
            </a:bodyPr>
            <a:lstStyle/>
            <a:p>
              <a:r>
                <a:rPr lang="en-US" sz="1200" dirty="0"/>
                <a:t>26</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85000" lnSpcReduction="10000"/>
          </a:bodyPr>
          <a:lstStyle/>
          <a:p>
            <a:r>
              <a:rPr lang="en-US" dirty="0"/>
              <a:t>NAME &amp; DEMOGRAPHICS</a:t>
            </a:r>
          </a:p>
        </p:txBody>
      </p:sp>
      <p:pic>
        <p:nvPicPr>
          <p:cNvPr id="2" name="Picture 1">
            <a:extLst>
              <a:ext uri="{FF2B5EF4-FFF2-40B4-BE49-F238E27FC236}">
                <a16:creationId xmlns:a16="http://schemas.microsoft.com/office/drawing/2014/main" id="{349FC150-3D45-79F0-E8C1-77E30AB6F3FC}"/>
              </a:ext>
            </a:extLst>
          </p:cNvPr>
          <p:cNvPicPr>
            <a:picLocks noChangeAspect="1"/>
          </p:cNvPicPr>
          <p:nvPr/>
        </p:nvPicPr>
        <p:blipFill>
          <a:blip r:embed="rId6"/>
          <a:stretch>
            <a:fillRect/>
          </a:stretch>
        </p:blipFill>
        <p:spPr>
          <a:xfrm>
            <a:off x="1125071" y="1368237"/>
            <a:ext cx="3963660" cy="7556451"/>
          </a:xfrm>
          <a:prstGeom prst="rect">
            <a:avLst/>
          </a:prstGeom>
        </p:spPr>
      </p:pic>
      <p:sp>
        <p:nvSpPr>
          <p:cNvPr id="3" name="Rectangle: Rounded Corners 2">
            <a:extLst>
              <a:ext uri="{FF2B5EF4-FFF2-40B4-BE49-F238E27FC236}">
                <a16:creationId xmlns:a16="http://schemas.microsoft.com/office/drawing/2014/main" id="{E0A0FF40-863D-74E3-FFB8-752C2AAC918C}"/>
              </a:ext>
            </a:extLst>
          </p:cNvPr>
          <p:cNvSpPr/>
          <p:nvPr/>
        </p:nvSpPr>
        <p:spPr>
          <a:xfrm>
            <a:off x="1688123" y="4375475"/>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BC7D3038-4679-4C8A-92E4-EFF9386B2FC3}"/>
              </a:ext>
            </a:extLst>
          </p:cNvPr>
          <p:cNvSpPr/>
          <p:nvPr/>
        </p:nvSpPr>
        <p:spPr>
          <a:xfrm>
            <a:off x="13898879" y="3168916"/>
            <a:ext cx="1072427" cy="40455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617582F3-EFB3-960D-A000-9A0D814E8CA2}"/>
              </a:ext>
            </a:extLst>
          </p:cNvPr>
          <p:cNvSpPr/>
          <p:nvPr/>
        </p:nvSpPr>
        <p:spPr>
          <a:xfrm>
            <a:off x="13927323" y="4430339"/>
            <a:ext cx="1072427" cy="40455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A311276A-C6AC-4BF1-4F87-31047B9D3ED9}"/>
              </a:ext>
            </a:extLst>
          </p:cNvPr>
          <p:cNvSpPr/>
          <p:nvPr/>
        </p:nvSpPr>
        <p:spPr>
          <a:xfrm>
            <a:off x="13812320" y="6301809"/>
            <a:ext cx="1072427" cy="404552"/>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B586C425-CE49-9721-77CD-4C46D71CA2C6}"/>
              </a:ext>
            </a:extLst>
          </p:cNvPr>
          <p:cNvSpPr txBox="1"/>
          <p:nvPr/>
        </p:nvSpPr>
        <p:spPr>
          <a:xfrm>
            <a:off x="13898879" y="2667979"/>
            <a:ext cx="2813465" cy="338554"/>
          </a:xfrm>
          <a:prstGeom prst="rect">
            <a:avLst/>
          </a:prstGeom>
          <a:noFill/>
        </p:spPr>
        <p:txBody>
          <a:bodyPr wrap="square" rtlCol="0">
            <a:spAutoFit/>
          </a:bodyPr>
          <a:lstStyle/>
          <a:p>
            <a:r>
              <a:rPr lang="en-US" dirty="0"/>
              <a:t>Address update only.</a:t>
            </a:r>
          </a:p>
        </p:txBody>
      </p:sp>
    </p:spTree>
    <p:extLst>
      <p:ext uri="{BB962C8B-B14F-4D97-AF65-F5344CB8AC3E}">
        <p14:creationId xmlns:p14="http://schemas.microsoft.com/office/powerpoint/2010/main" val="314259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1000"/>
                                        <p:tgtEl>
                                          <p:spTgt spid="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85000" lnSpcReduction="10000"/>
          </a:bodyPr>
          <a:lstStyle/>
          <a:p>
            <a:r>
              <a:rPr lang="en-US" dirty="0"/>
              <a:t>NAME &amp; DEMOGRAPHICS</a:t>
            </a:r>
          </a:p>
        </p:txBody>
      </p:sp>
      <p:pic>
        <p:nvPicPr>
          <p:cNvPr id="2" name="Picture 1">
            <a:extLst>
              <a:ext uri="{FF2B5EF4-FFF2-40B4-BE49-F238E27FC236}">
                <a16:creationId xmlns:a16="http://schemas.microsoft.com/office/drawing/2014/main" id="{9D4BB944-A10F-53EC-C01B-965A28A98BE5}"/>
              </a:ext>
            </a:extLst>
          </p:cNvPr>
          <p:cNvPicPr>
            <a:picLocks noChangeAspect="1"/>
          </p:cNvPicPr>
          <p:nvPr/>
        </p:nvPicPr>
        <p:blipFill>
          <a:blip r:embed="rId3"/>
          <a:stretch>
            <a:fillRect/>
          </a:stretch>
        </p:blipFill>
        <p:spPr>
          <a:xfrm>
            <a:off x="1125071" y="1368237"/>
            <a:ext cx="3963660" cy="7556451"/>
          </a:xfrm>
          <a:prstGeom prst="rect">
            <a:avLst/>
          </a:prstGeom>
        </p:spPr>
      </p:pic>
      <p:sp>
        <p:nvSpPr>
          <p:cNvPr id="4" name="Rectangle: Rounded Corners 3">
            <a:extLst>
              <a:ext uri="{FF2B5EF4-FFF2-40B4-BE49-F238E27FC236}">
                <a16:creationId xmlns:a16="http://schemas.microsoft.com/office/drawing/2014/main" id="{F6BE818F-EF8E-D7F8-6EC3-ACEFBE87D9DA}"/>
              </a:ext>
            </a:extLst>
          </p:cNvPr>
          <p:cNvSpPr/>
          <p:nvPr/>
        </p:nvSpPr>
        <p:spPr>
          <a:xfrm>
            <a:off x="1688123" y="4375475"/>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9421A7E1-6AED-48DE-F429-7CEEFE0D9BFE}"/>
              </a:ext>
            </a:extLst>
          </p:cNvPr>
          <p:cNvGrpSpPr/>
          <p:nvPr/>
        </p:nvGrpSpPr>
        <p:grpSpPr>
          <a:xfrm>
            <a:off x="5201727" y="195590"/>
            <a:ext cx="13009648" cy="9278601"/>
            <a:chOff x="5138358" y="237499"/>
            <a:chExt cx="13009648" cy="9278601"/>
          </a:xfrm>
        </p:grpSpPr>
        <p:grpSp>
          <p:nvGrpSpPr>
            <p:cNvPr id="18" name="Group 17">
              <a:extLst>
                <a:ext uri="{FF2B5EF4-FFF2-40B4-BE49-F238E27FC236}">
                  <a16:creationId xmlns:a16="http://schemas.microsoft.com/office/drawing/2014/main" id="{6122E0FF-EFF9-9E71-6BFF-8EF53B8601E9}"/>
                </a:ext>
              </a:extLst>
            </p:cNvPr>
            <p:cNvGrpSpPr/>
            <p:nvPr/>
          </p:nvGrpSpPr>
          <p:grpSpPr>
            <a:xfrm>
              <a:off x="5534125" y="237499"/>
              <a:ext cx="10204105" cy="9278601"/>
              <a:chOff x="5534125" y="237499"/>
              <a:chExt cx="10204105" cy="9278601"/>
            </a:xfrm>
          </p:grpSpPr>
          <p:pic>
            <p:nvPicPr>
              <p:cNvPr id="25" name="Picture 24">
                <a:extLst>
                  <a:ext uri="{FF2B5EF4-FFF2-40B4-BE49-F238E27FC236}">
                    <a16:creationId xmlns:a16="http://schemas.microsoft.com/office/drawing/2014/main" id="{5247835E-BE9D-4D2D-EDC0-F1E5A9E8F746}"/>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26" name="Picture 25">
                <a:extLst>
                  <a:ext uri="{FF2B5EF4-FFF2-40B4-BE49-F238E27FC236}">
                    <a16:creationId xmlns:a16="http://schemas.microsoft.com/office/drawing/2014/main" id="{1FE83060-0FDD-1D37-5557-C428D2C3DADA}"/>
                  </a:ext>
                </a:extLst>
              </p:cNvPr>
              <p:cNvPicPr>
                <a:picLocks noChangeAspect="1"/>
              </p:cNvPicPr>
              <p:nvPr/>
            </p:nvPicPr>
            <p:blipFill>
              <a:blip r:embed="rId5"/>
              <a:stretch>
                <a:fillRect/>
              </a:stretch>
            </p:blipFill>
            <p:spPr>
              <a:xfrm>
                <a:off x="14088514" y="3265691"/>
                <a:ext cx="520037" cy="307777"/>
              </a:xfrm>
              <a:prstGeom prst="rect">
                <a:avLst/>
              </a:prstGeom>
            </p:spPr>
          </p:pic>
          <p:sp>
            <p:nvSpPr>
              <p:cNvPr id="27" name="TextBox 26">
                <a:extLst>
                  <a:ext uri="{FF2B5EF4-FFF2-40B4-BE49-F238E27FC236}">
                    <a16:creationId xmlns:a16="http://schemas.microsoft.com/office/drawing/2014/main" id="{AF501D5E-16B7-82E5-6141-8658586723ED}"/>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pic>
          <p:nvPicPr>
            <p:cNvPr id="20" name="Picture 19">
              <a:extLst>
                <a:ext uri="{FF2B5EF4-FFF2-40B4-BE49-F238E27FC236}">
                  <a16:creationId xmlns:a16="http://schemas.microsoft.com/office/drawing/2014/main" id="{66C4CB7A-E1D6-8C18-30BF-F92E55D511B7}"/>
                </a:ext>
              </a:extLst>
            </p:cNvPr>
            <p:cNvPicPr>
              <a:picLocks noChangeAspect="1"/>
            </p:cNvPicPr>
            <p:nvPr/>
          </p:nvPicPr>
          <p:blipFill>
            <a:blip r:embed="rId6"/>
            <a:stretch>
              <a:fillRect/>
            </a:stretch>
          </p:blipFill>
          <p:spPr>
            <a:xfrm>
              <a:off x="6573897" y="754447"/>
              <a:ext cx="11574109" cy="786590"/>
            </a:xfrm>
            <a:prstGeom prst="rect">
              <a:avLst/>
            </a:prstGeom>
          </p:spPr>
        </p:pic>
        <p:sp>
          <p:nvSpPr>
            <p:cNvPr id="21" name="TextBox 20">
              <a:extLst>
                <a:ext uri="{FF2B5EF4-FFF2-40B4-BE49-F238E27FC236}">
                  <a16:creationId xmlns:a16="http://schemas.microsoft.com/office/drawing/2014/main" id="{7E058507-04D2-463D-155F-4FF8BBEAE7EA}"/>
                </a:ext>
              </a:extLst>
            </p:cNvPr>
            <p:cNvSpPr txBox="1"/>
            <p:nvPr/>
          </p:nvSpPr>
          <p:spPr>
            <a:xfrm>
              <a:off x="5138358" y="1731028"/>
              <a:ext cx="8480007" cy="307777"/>
            </a:xfrm>
            <a:prstGeom prst="rect">
              <a:avLst/>
            </a:prstGeom>
            <a:solidFill>
              <a:schemeClr val="accent2"/>
            </a:solidFill>
          </p:spPr>
          <p:txBody>
            <a:bodyPr wrap="square" rtlCol="0">
              <a:spAutoFit/>
            </a:bodyPr>
            <a:lstStyle/>
            <a:p>
              <a:r>
                <a:rPr lang="en-US" sz="1400" dirty="0"/>
                <a:t>Viewing:</a:t>
              </a:r>
              <a:r>
                <a:rPr lang="en-US" sz="1400" b="1" dirty="0"/>
                <a:t>  AbSample, Albert  [Member ID: 123456789]</a:t>
              </a:r>
            </a:p>
          </p:txBody>
        </p:sp>
        <p:sp>
          <p:nvSpPr>
            <p:cNvPr id="22" name="TextBox 21">
              <a:extLst>
                <a:ext uri="{FF2B5EF4-FFF2-40B4-BE49-F238E27FC236}">
                  <a16:creationId xmlns:a16="http://schemas.microsoft.com/office/drawing/2014/main" id="{A0CE4783-F76C-3608-7380-B54D9B63419C}"/>
                </a:ext>
              </a:extLst>
            </p:cNvPr>
            <p:cNvSpPr txBox="1"/>
            <p:nvPr/>
          </p:nvSpPr>
          <p:spPr>
            <a:xfrm>
              <a:off x="8391974" y="3168916"/>
              <a:ext cx="2280535" cy="1077218"/>
            </a:xfrm>
            <a:prstGeom prst="rect">
              <a:avLst/>
            </a:prstGeom>
            <a:solidFill>
              <a:schemeClr val="accent2"/>
            </a:solidFill>
          </p:spPr>
          <p:txBody>
            <a:bodyPr wrap="square" rtlCol="0">
              <a:spAutoFit/>
            </a:bodyPr>
            <a:lstStyle/>
            <a:p>
              <a:pPr algn="l"/>
              <a:r>
                <a:rPr lang="en-US" b="1" dirty="0"/>
                <a:t>Albert AbSample</a:t>
              </a:r>
            </a:p>
            <a:p>
              <a:pPr algn="l"/>
              <a:r>
                <a:rPr lang="en-US" dirty="0"/>
                <a:t>456 Apple Road</a:t>
              </a:r>
            </a:p>
            <a:p>
              <a:pPr algn="l"/>
              <a:r>
                <a:rPr lang="en-US" dirty="0"/>
                <a:t>Lawrenceville, GA 30043-5877</a:t>
              </a:r>
            </a:p>
          </p:txBody>
        </p:sp>
        <p:sp>
          <p:nvSpPr>
            <p:cNvPr id="23" name="TextBox 22">
              <a:extLst>
                <a:ext uri="{FF2B5EF4-FFF2-40B4-BE49-F238E27FC236}">
                  <a16:creationId xmlns:a16="http://schemas.microsoft.com/office/drawing/2014/main" id="{10773D10-ADA2-2D0C-63FD-DA7D45292593}"/>
                </a:ext>
              </a:extLst>
            </p:cNvPr>
            <p:cNvSpPr txBox="1"/>
            <p:nvPr/>
          </p:nvSpPr>
          <p:spPr>
            <a:xfrm>
              <a:off x="8420236" y="4417359"/>
              <a:ext cx="4789318" cy="584775"/>
            </a:xfrm>
            <a:prstGeom prst="rect">
              <a:avLst/>
            </a:prstGeom>
            <a:solidFill>
              <a:schemeClr val="accent2"/>
            </a:solidFill>
          </p:spPr>
          <p:txBody>
            <a:bodyPr wrap="square" rtlCol="0">
              <a:spAutoFit/>
            </a:bodyPr>
            <a:lstStyle/>
            <a:p>
              <a:pPr algn="l"/>
              <a:r>
                <a:rPr lang="en-US" b="1" dirty="0"/>
                <a:t>Phone: </a:t>
              </a:r>
              <a:r>
                <a:rPr lang="en-US" dirty="0"/>
                <a:t>(555) 555-5555</a:t>
              </a:r>
            </a:p>
            <a:p>
              <a:pPr algn="l"/>
              <a:r>
                <a:rPr lang="en-US" b="1" dirty="0"/>
                <a:t>Email: </a:t>
              </a:r>
              <a:r>
                <a:rPr lang="en-US" dirty="0"/>
                <a:t> AlbertAbSampleHome@email.COM</a:t>
              </a:r>
            </a:p>
          </p:txBody>
        </p:sp>
        <p:sp>
          <p:nvSpPr>
            <p:cNvPr id="24" name="TextBox 23">
              <a:extLst>
                <a:ext uri="{FF2B5EF4-FFF2-40B4-BE49-F238E27FC236}">
                  <a16:creationId xmlns:a16="http://schemas.microsoft.com/office/drawing/2014/main" id="{55B8945E-5AB2-99D5-6ACE-EF5036A5DE36}"/>
                </a:ext>
              </a:extLst>
            </p:cNvPr>
            <p:cNvSpPr txBox="1"/>
            <p:nvPr/>
          </p:nvSpPr>
          <p:spPr>
            <a:xfrm>
              <a:off x="8115259" y="8366223"/>
              <a:ext cx="553430" cy="276999"/>
            </a:xfrm>
            <a:prstGeom prst="rect">
              <a:avLst/>
            </a:prstGeom>
            <a:solidFill>
              <a:schemeClr val="accent2"/>
            </a:solidFill>
          </p:spPr>
          <p:txBody>
            <a:bodyPr wrap="square" rtlCol="0">
              <a:spAutoFit/>
            </a:bodyPr>
            <a:lstStyle/>
            <a:p>
              <a:r>
                <a:rPr lang="en-US" sz="1200" dirty="0"/>
                <a:t>12</a:t>
              </a:r>
            </a:p>
          </p:txBody>
        </p:sp>
      </p:grpSp>
      <p:grpSp>
        <p:nvGrpSpPr>
          <p:cNvPr id="34" name="Group 33">
            <a:extLst>
              <a:ext uri="{FF2B5EF4-FFF2-40B4-BE49-F238E27FC236}">
                <a16:creationId xmlns:a16="http://schemas.microsoft.com/office/drawing/2014/main" id="{A5145A30-CC10-3179-59EB-8DC2C1ADBC56}"/>
              </a:ext>
            </a:extLst>
          </p:cNvPr>
          <p:cNvGrpSpPr/>
          <p:nvPr/>
        </p:nvGrpSpPr>
        <p:grpSpPr>
          <a:xfrm>
            <a:off x="6187210" y="311711"/>
            <a:ext cx="10765174" cy="9012050"/>
            <a:chOff x="6800105" y="2078807"/>
            <a:chExt cx="10765174" cy="9012050"/>
          </a:xfrm>
        </p:grpSpPr>
        <p:grpSp>
          <p:nvGrpSpPr>
            <p:cNvPr id="17" name="Group 16">
              <a:extLst>
                <a:ext uri="{FF2B5EF4-FFF2-40B4-BE49-F238E27FC236}">
                  <a16:creationId xmlns:a16="http://schemas.microsoft.com/office/drawing/2014/main" id="{98F7A340-7D83-F8B5-D004-257837C35258}"/>
                </a:ext>
              </a:extLst>
            </p:cNvPr>
            <p:cNvGrpSpPr/>
            <p:nvPr/>
          </p:nvGrpSpPr>
          <p:grpSpPr>
            <a:xfrm>
              <a:off x="6927676" y="2078807"/>
              <a:ext cx="10637603" cy="9012050"/>
              <a:chOff x="6221647" y="360550"/>
              <a:chExt cx="10637603" cy="9012050"/>
            </a:xfrm>
          </p:grpSpPr>
          <p:pic>
            <p:nvPicPr>
              <p:cNvPr id="14" name="Picture 13">
                <a:extLst>
                  <a:ext uri="{FF2B5EF4-FFF2-40B4-BE49-F238E27FC236}">
                    <a16:creationId xmlns:a16="http://schemas.microsoft.com/office/drawing/2014/main" id="{1913EEB5-6660-6EC4-B919-77F9A18FD3C3}"/>
                  </a:ext>
                </a:extLst>
              </p:cNvPr>
              <p:cNvPicPr>
                <a:picLocks noChangeAspect="1"/>
              </p:cNvPicPr>
              <p:nvPr/>
            </p:nvPicPr>
            <p:blipFill>
              <a:blip r:embed="rId7"/>
              <a:stretch>
                <a:fillRect/>
              </a:stretch>
            </p:blipFill>
            <p:spPr>
              <a:xfrm>
                <a:off x="6221647" y="360550"/>
                <a:ext cx="10637603" cy="8275953"/>
              </a:xfrm>
              <a:prstGeom prst="rect">
                <a:avLst/>
              </a:prstGeom>
            </p:spPr>
          </p:pic>
          <p:sp>
            <p:nvSpPr>
              <p:cNvPr id="16" name="Rectangle 15">
                <a:extLst>
                  <a:ext uri="{FF2B5EF4-FFF2-40B4-BE49-F238E27FC236}">
                    <a16:creationId xmlns:a16="http://schemas.microsoft.com/office/drawing/2014/main" id="{02B40BDD-955E-2A10-BE10-21D880BF5C8A}"/>
                  </a:ext>
                </a:extLst>
              </p:cNvPr>
              <p:cNvSpPr/>
              <p:nvPr/>
            </p:nvSpPr>
            <p:spPr>
              <a:xfrm>
                <a:off x="6277708" y="8563708"/>
                <a:ext cx="10568354" cy="8088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8" name="Picture 27">
              <a:extLst>
                <a:ext uri="{FF2B5EF4-FFF2-40B4-BE49-F238E27FC236}">
                  <a16:creationId xmlns:a16="http://schemas.microsoft.com/office/drawing/2014/main" id="{D48DA58C-BA22-349A-DFA2-274E2D89FE65}"/>
                </a:ext>
              </a:extLst>
            </p:cNvPr>
            <p:cNvPicPr>
              <a:picLocks noChangeAspect="1"/>
            </p:cNvPicPr>
            <p:nvPr/>
          </p:nvPicPr>
          <p:blipFill>
            <a:blip r:embed="rId6"/>
            <a:stretch>
              <a:fillRect/>
            </a:stretch>
          </p:blipFill>
          <p:spPr>
            <a:xfrm>
              <a:off x="6800105" y="2441974"/>
              <a:ext cx="10712868" cy="728059"/>
            </a:xfrm>
            <a:prstGeom prst="rect">
              <a:avLst/>
            </a:prstGeom>
          </p:spPr>
        </p:pic>
        <p:sp>
          <p:nvSpPr>
            <p:cNvPr id="29" name="TextBox 28">
              <a:extLst>
                <a:ext uri="{FF2B5EF4-FFF2-40B4-BE49-F238E27FC236}">
                  <a16:creationId xmlns:a16="http://schemas.microsoft.com/office/drawing/2014/main" id="{6A67FA1F-F3CE-C30F-9B38-AD17F9508206}"/>
                </a:ext>
              </a:extLst>
            </p:cNvPr>
            <p:cNvSpPr txBox="1"/>
            <p:nvPr/>
          </p:nvSpPr>
          <p:spPr>
            <a:xfrm>
              <a:off x="6988999" y="3255448"/>
              <a:ext cx="5451509" cy="307777"/>
            </a:xfrm>
            <a:prstGeom prst="rect">
              <a:avLst/>
            </a:prstGeom>
            <a:solidFill>
              <a:schemeClr val="accent2"/>
            </a:solidFill>
          </p:spPr>
          <p:txBody>
            <a:bodyPr wrap="square" rtlCol="0">
              <a:spAutoFit/>
            </a:bodyPr>
            <a:lstStyle/>
            <a:p>
              <a:pPr algn="l"/>
              <a:r>
                <a:rPr lang="en-US" sz="1400" dirty="0"/>
                <a:t>Viewing:</a:t>
              </a:r>
              <a:r>
                <a:rPr lang="en-US" sz="1400" b="1" dirty="0"/>
                <a:t>  AbSample, Albert  [Member ID: 123456789]</a:t>
              </a:r>
            </a:p>
          </p:txBody>
        </p:sp>
        <p:sp>
          <p:nvSpPr>
            <p:cNvPr id="30" name="TextBox 29">
              <a:extLst>
                <a:ext uri="{FF2B5EF4-FFF2-40B4-BE49-F238E27FC236}">
                  <a16:creationId xmlns:a16="http://schemas.microsoft.com/office/drawing/2014/main" id="{A394A5A2-FBCD-FD5B-0667-02C058B130B2}"/>
                </a:ext>
              </a:extLst>
            </p:cNvPr>
            <p:cNvSpPr txBox="1"/>
            <p:nvPr/>
          </p:nvSpPr>
          <p:spPr>
            <a:xfrm>
              <a:off x="8073011" y="9525682"/>
              <a:ext cx="553430" cy="276999"/>
            </a:xfrm>
            <a:prstGeom prst="rect">
              <a:avLst/>
            </a:prstGeom>
            <a:solidFill>
              <a:schemeClr val="accent2"/>
            </a:solidFill>
          </p:spPr>
          <p:txBody>
            <a:bodyPr wrap="square" rtlCol="0">
              <a:spAutoFit/>
            </a:bodyPr>
            <a:lstStyle/>
            <a:p>
              <a:r>
                <a:rPr lang="en-US" sz="1200" dirty="0"/>
                <a:t>26</a:t>
              </a:r>
            </a:p>
          </p:txBody>
        </p:sp>
        <p:sp>
          <p:nvSpPr>
            <p:cNvPr id="31" name="TextBox 30">
              <a:extLst>
                <a:ext uri="{FF2B5EF4-FFF2-40B4-BE49-F238E27FC236}">
                  <a16:creationId xmlns:a16="http://schemas.microsoft.com/office/drawing/2014/main" id="{DF6EB4E2-0DBA-0AD8-8D00-B38602FC8971}"/>
                </a:ext>
              </a:extLst>
            </p:cNvPr>
            <p:cNvSpPr txBox="1"/>
            <p:nvPr/>
          </p:nvSpPr>
          <p:spPr>
            <a:xfrm>
              <a:off x="8241919" y="5184562"/>
              <a:ext cx="2399621" cy="307777"/>
            </a:xfrm>
            <a:prstGeom prst="rect">
              <a:avLst/>
            </a:prstGeom>
            <a:solidFill>
              <a:schemeClr val="accent2"/>
            </a:solidFill>
          </p:spPr>
          <p:txBody>
            <a:bodyPr wrap="square" rtlCol="0">
              <a:spAutoFit/>
            </a:bodyPr>
            <a:lstStyle/>
            <a:p>
              <a:pPr algn="l"/>
              <a:r>
                <a:rPr lang="en-US" sz="1400" dirty="0"/>
                <a:t>Albert</a:t>
              </a:r>
            </a:p>
          </p:txBody>
        </p:sp>
        <p:sp>
          <p:nvSpPr>
            <p:cNvPr id="32" name="TextBox 31">
              <a:extLst>
                <a:ext uri="{FF2B5EF4-FFF2-40B4-BE49-F238E27FC236}">
                  <a16:creationId xmlns:a16="http://schemas.microsoft.com/office/drawing/2014/main" id="{6FE2D2E7-FE2D-3442-D516-4A6F3F4AC282}"/>
                </a:ext>
              </a:extLst>
            </p:cNvPr>
            <p:cNvSpPr txBox="1"/>
            <p:nvPr/>
          </p:nvSpPr>
          <p:spPr>
            <a:xfrm>
              <a:off x="8178628" y="5970550"/>
              <a:ext cx="2399621" cy="307777"/>
            </a:xfrm>
            <a:prstGeom prst="rect">
              <a:avLst/>
            </a:prstGeom>
            <a:solidFill>
              <a:schemeClr val="accent2"/>
            </a:solidFill>
          </p:spPr>
          <p:txBody>
            <a:bodyPr wrap="square" rtlCol="0">
              <a:spAutoFit/>
            </a:bodyPr>
            <a:lstStyle/>
            <a:p>
              <a:pPr algn="l"/>
              <a:r>
                <a:rPr lang="en-US" sz="1400" dirty="0"/>
                <a:t>AbSample</a:t>
              </a:r>
            </a:p>
          </p:txBody>
        </p:sp>
        <p:sp>
          <p:nvSpPr>
            <p:cNvPr id="33" name="TextBox 32">
              <a:extLst>
                <a:ext uri="{FF2B5EF4-FFF2-40B4-BE49-F238E27FC236}">
                  <a16:creationId xmlns:a16="http://schemas.microsoft.com/office/drawing/2014/main" id="{1A827824-5953-7B9C-7C5B-929F8A004157}"/>
                </a:ext>
              </a:extLst>
            </p:cNvPr>
            <p:cNvSpPr txBox="1"/>
            <p:nvPr/>
          </p:nvSpPr>
          <p:spPr>
            <a:xfrm>
              <a:off x="8241918" y="6719667"/>
              <a:ext cx="2399621" cy="307777"/>
            </a:xfrm>
            <a:prstGeom prst="rect">
              <a:avLst/>
            </a:prstGeom>
            <a:solidFill>
              <a:schemeClr val="accent2"/>
            </a:solidFill>
          </p:spPr>
          <p:txBody>
            <a:bodyPr wrap="square" rtlCol="0">
              <a:spAutoFit/>
            </a:bodyPr>
            <a:lstStyle/>
            <a:p>
              <a:pPr algn="l"/>
              <a:r>
                <a:rPr lang="en-US" sz="1400" dirty="0"/>
                <a:t>Al</a:t>
              </a:r>
            </a:p>
          </p:txBody>
        </p:sp>
      </p:grpSp>
      <p:sp>
        <p:nvSpPr>
          <p:cNvPr id="5" name="Rectangle: Rounded Corners 4">
            <a:extLst>
              <a:ext uri="{FF2B5EF4-FFF2-40B4-BE49-F238E27FC236}">
                <a16:creationId xmlns:a16="http://schemas.microsoft.com/office/drawing/2014/main" id="{DE67052A-9295-3A58-3BE6-C69ABC98C84E}"/>
              </a:ext>
            </a:extLst>
          </p:cNvPr>
          <p:cNvSpPr/>
          <p:nvPr/>
        </p:nvSpPr>
        <p:spPr>
          <a:xfrm>
            <a:off x="15721684" y="5970253"/>
            <a:ext cx="987016" cy="415994"/>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65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p:cTn id="7" dur="1750" fill="hold"/>
                                        <p:tgtEl>
                                          <p:spTgt spid="34"/>
                                        </p:tgtEl>
                                        <p:attrNameLst>
                                          <p:attrName>ppt_w</p:attrName>
                                        </p:attrNameLst>
                                      </p:cBhvr>
                                      <p:tavLst>
                                        <p:tav tm="0">
                                          <p:val>
                                            <p:fltVal val="0"/>
                                          </p:val>
                                        </p:tav>
                                        <p:tav tm="100000">
                                          <p:val>
                                            <p:strVal val="#ppt_w"/>
                                          </p:val>
                                        </p:tav>
                                      </p:tavLst>
                                    </p:anim>
                                    <p:anim calcmode="lin" valueType="num">
                                      <p:cBhvr>
                                        <p:cTn id="8" dur="1750" fill="hold"/>
                                        <p:tgtEl>
                                          <p:spTgt spid="34"/>
                                        </p:tgtEl>
                                        <p:attrNameLst>
                                          <p:attrName>ppt_h</p:attrName>
                                        </p:attrNameLst>
                                      </p:cBhvr>
                                      <p:tavLst>
                                        <p:tav tm="0">
                                          <p:val>
                                            <p:fltVal val="0"/>
                                          </p:val>
                                        </p:tav>
                                        <p:tav tm="100000">
                                          <p:val>
                                            <p:strVal val="#ppt_h"/>
                                          </p:val>
                                        </p:tav>
                                      </p:tavLst>
                                    </p:anim>
                                    <p:animEffect transition="in" filter="fade">
                                      <p:cBhvr>
                                        <p:cTn id="9" dur="1750"/>
                                        <p:tgtEl>
                                          <p:spTgt spid="3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up)">
                                      <p:cBhvr>
                                        <p:cTn id="14"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09B892C9-E2BE-415A-148B-0202B8025B9E}"/>
              </a:ext>
            </a:extLst>
          </p:cNvPr>
          <p:cNvGrpSpPr/>
          <p:nvPr/>
        </p:nvGrpSpPr>
        <p:grpSpPr>
          <a:xfrm>
            <a:off x="6187210" y="311711"/>
            <a:ext cx="10765174" cy="9012050"/>
            <a:chOff x="6800105" y="2078807"/>
            <a:chExt cx="10765174" cy="9012050"/>
          </a:xfrm>
        </p:grpSpPr>
        <p:grpSp>
          <p:nvGrpSpPr>
            <p:cNvPr id="18" name="Group 17">
              <a:extLst>
                <a:ext uri="{FF2B5EF4-FFF2-40B4-BE49-F238E27FC236}">
                  <a16:creationId xmlns:a16="http://schemas.microsoft.com/office/drawing/2014/main" id="{1AAAB1F9-C847-B089-36F3-AACC54943894}"/>
                </a:ext>
              </a:extLst>
            </p:cNvPr>
            <p:cNvGrpSpPr/>
            <p:nvPr/>
          </p:nvGrpSpPr>
          <p:grpSpPr>
            <a:xfrm>
              <a:off x="6927676" y="2078807"/>
              <a:ext cx="10637603" cy="9012050"/>
              <a:chOff x="6221647" y="360550"/>
              <a:chExt cx="10637603" cy="9012050"/>
            </a:xfrm>
          </p:grpSpPr>
          <p:pic>
            <p:nvPicPr>
              <p:cNvPr id="26" name="Picture 25">
                <a:extLst>
                  <a:ext uri="{FF2B5EF4-FFF2-40B4-BE49-F238E27FC236}">
                    <a16:creationId xmlns:a16="http://schemas.microsoft.com/office/drawing/2014/main" id="{5614046A-790C-3768-816D-598FD3567BEB}"/>
                  </a:ext>
                </a:extLst>
              </p:cNvPr>
              <p:cNvPicPr>
                <a:picLocks noChangeAspect="1"/>
              </p:cNvPicPr>
              <p:nvPr/>
            </p:nvPicPr>
            <p:blipFill>
              <a:blip r:embed="rId3"/>
              <a:stretch>
                <a:fillRect/>
              </a:stretch>
            </p:blipFill>
            <p:spPr>
              <a:xfrm>
                <a:off x="6221647" y="360550"/>
                <a:ext cx="10637603" cy="8275953"/>
              </a:xfrm>
              <a:prstGeom prst="rect">
                <a:avLst/>
              </a:prstGeom>
            </p:spPr>
          </p:pic>
          <p:sp>
            <p:nvSpPr>
              <p:cNvPr id="27" name="Rectangle 26">
                <a:extLst>
                  <a:ext uri="{FF2B5EF4-FFF2-40B4-BE49-F238E27FC236}">
                    <a16:creationId xmlns:a16="http://schemas.microsoft.com/office/drawing/2014/main" id="{8340DC98-6198-5779-76EF-7F1925C30C25}"/>
                  </a:ext>
                </a:extLst>
              </p:cNvPr>
              <p:cNvSpPr/>
              <p:nvPr/>
            </p:nvSpPr>
            <p:spPr>
              <a:xfrm>
                <a:off x="6277708" y="8563708"/>
                <a:ext cx="10568354" cy="80889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Picture 18">
              <a:extLst>
                <a:ext uri="{FF2B5EF4-FFF2-40B4-BE49-F238E27FC236}">
                  <a16:creationId xmlns:a16="http://schemas.microsoft.com/office/drawing/2014/main" id="{F30DA3F4-8E5F-1052-A9B0-A3192B6A239F}"/>
                </a:ext>
              </a:extLst>
            </p:cNvPr>
            <p:cNvPicPr>
              <a:picLocks noChangeAspect="1"/>
            </p:cNvPicPr>
            <p:nvPr/>
          </p:nvPicPr>
          <p:blipFill>
            <a:blip r:embed="rId4"/>
            <a:stretch>
              <a:fillRect/>
            </a:stretch>
          </p:blipFill>
          <p:spPr>
            <a:xfrm>
              <a:off x="6800105" y="2441974"/>
              <a:ext cx="10712868" cy="728059"/>
            </a:xfrm>
            <a:prstGeom prst="rect">
              <a:avLst/>
            </a:prstGeom>
          </p:spPr>
        </p:pic>
        <p:sp>
          <p:nvSpPr>
            <p:cNvPr id="21" name="TextBox 20">
              <a:extLst>
                <a:ext uri="{FF2B5EF4-FFF2-40B4-BE49-F238E27FC236}">
                  <a16:creationId xmlns:a16="http://schemas.microsoft.com/office/drawing/2014/main" id="{DC8F3674-7631-9129-5C8B-B215BB4D4D4E}"/>
                </a:ext>
              </a:extLst>
            </p:cNvPr>
            <p:cNvSpPr txBox="1"/>
            <p:nvPr/>
          </p:nvSpPr>
          <p:spPr>
            <a:xfrm>
              <a:off x="6988999" y="3255448"/>
              <a:ext cx="5451509" cy="307777"/>
            </a:xfrm>
            <a:prstGeom prst="rect">
              <a:avLst/>
            </a:prstGeom>
            <a:solidFill>
              <a:schemeClr val="accent2"/>
            </a:solidFill>
          </p:spPr>
          <p:txBody>
            <a:bodyPr wrap="square" rtlCol="0">
              <a:spAutoFit/>
            </a:bodyPr>
            <a:lstStyle/>
            <a:p>
              <a:pPr algn="l"/>
              <a:r>
                <a:rPr lang="en-US" sz="1400" dirty="0"/>
                <a:t>Viewing:</a:t>
              </a:r>
              <a:r>
                <a:rPr lang="en-US" sz="1400" b="1" dirty="0"/>
                <a:t>  AbSample, Albert  [Member ID: 123456789]</a:t>
              </a:r>
            </a:p>
          </p:txBody>
        </p:sp>
        <p:sp>
          <p:nvSpPr>
            <p:cNvPr id="22" name="TextBox 21">
              <a:extLst>
                <a:ext uri="{FF2B5EF4-FFF2-40B4-BE49-F238E27FC236}">
                  <a16:creationId xmlns:a16="http://schemas.microsoft.com/office/drawing/2014/main" id="{55144A88-B65D-3DEE-B7ED-EC3BBFA5497C}"/>
                </a:ext>
              </a:extLst>
            </p:cNvPr>
            <p:cNvSpPr txBox="1"/>
            <p:nvPr/>
          </p:nvSpPr>
          <p:spPr>
            <a:xfrm>
              <a:off x="8073011" y="9525682"/>
              <a:ext cx="553430" cy="276999"/>
            </a:xfrm>
            <a:prstGeom prst="rect">
              <a:avLst/>
            </a:prstGeom>
            <a:solidFill>
              <a:schemeClr val="accent2"/>
            </a:solidFill>
          </p:spPr>
          <p:txBody>
            <a:bodyPr wrap="square" rtlCol="0">
              <a:spAutoFit/>
            </a:bodyPr>
            <a:lstStyle/>
            <a:p>
              <a:r>
                <a:rPr lang="en-US" sz="1200" dirty="0"/>
                <a:t>26</a:t>
              </a:r>
            </a:p>
          </p:txBody>
        </p:sp>
        <p:sp>
          <p:nvSpPr>
            <p:cNvPr id="23" name="TextBox 22">
              <a:extLst>
                <a:ext uri="{FF2B5EF4-FFF2-40B4-BE49-F238E27FC236}">
                  <a16:creationId xmlns:a16="http://schemas.microsoft.com/office/drawing/2014/main" id="{3B6BA980-B186-EAA9-B1C3-489709475B9E}"/>
                </a:ext>
              </a:extLst>
            </p:cNvPr>
            <p:cNvSpPr txBox="1"/>
            <p:nvPr/>
          </p:nvSpPr>
          <p:spPr>
            <a:xfrm>
              <a:off x="8241919" y="5184562"/>
              <a:ext cx="2399621" cy="307777"/>
            </a:xfrm>
            <a:prstGeom prst="rect">
              <a:avLst/>
            </a:prstGeom>
            <a:solidFill>
              <a:schemeClr val="accent2"/>
            </a:solidFill>
          </p:spPr>
          <p:txBody>
            <a:bodyPr wrap="square" rtlCol="0">
              <a:spAutoFit/>
            </a:bodyPr>
            <a:lstStyle/>
            <a:p>
              <a:pPr algn="l"/>
              <a:r>
                <a:rPr lang="en-US" sz="1400" dirty="0"/>
                <a:t>Albert</a:t>
              </a:r>
            </a:p>
          </p:txBody>
        </p:sp>
        <p:sp>
          <p:nvSpPr>
            <p:cNvPr id="24" name="TextBox 23">
              <a:extLst>
                <a:ext uri="{FF2B5EF4-FFF2-40B4-BE49-F238E27FC236}">
                  <a16:creationId xmlns:a16="http://schemas.microsoft.com/office/drawing/2014/main" id="{BDF7D0C9-E955-340A-B06E-220D47877B09}"/>
                </a:ext>
              </a:extLst>
            </p:cNvPr>
            <p:cNvSpPr txBox="1"/>
            <p:nvPr/>
          </p:nvSpPr>
          <p:spPr>
            <a:xfrm>
              <a:off x="8178628" y="5970550"/>
              <a:ext cx="2399621" cy="307777"/>
            </a:xfrm>
            <a:prstGeom prst="rect">
              <a:avLst/>
            </a:prstGeom>
            <a:solidFill>
              <a:schemeClr val="accent2"/>
            </a:solidFill>
          </p:spPr>
          <p:txBody>
            <a:bodyPr wrap="square" rtlCol="0">
              <a:spAutoFit/>
            </a:bodyPr>
            <a:lstStyle/>
            <a:p>
              <a:pPr algn="l"/>
              <a:r>
                <a:rPr lang="en-US" sz="1400" dirty="0"/>
                <a:t>AbSample</a:t>
              </a:r>
            </a:p>
          </p:txBody>
        </p:sp>
        <p:sp>
          <p:nvSpPr>
            <p:cNvPr id="25" name="TextBox 24">
              <a:extLst>
                <a:ext uri="{FF2B5EF4-FFF2-40B4-BE49-F238E27FC236}">
                  <a16:creationId xmlns:a16="http://schemas.microsoft.com/office/drawing/2014/main" id="{94A546EE-4D7F-8536-835C-CED7518C5685}"/>
                </a:ext>
              </a:extLst>
            </p:cNvPr>
            <p:cNvSpPr txBox="1"/>
            <p:nvPr/>
          </p:nvSpPr>
          <p:spPr>
            <a:xfrm>
              <a:off x="8241918" y="6719667"/>
              <a:ext cx="2399621" cy="307777"/>
            </a:xfrm>
            <a:prstGeom prst="rect">
              <a:avLst/>
            </a:prstGeom>
            <a:solidFill>
              <a:schemeClr val="accent2"/>
            </a:solidFill>
          </p:spPr>
          <p:txBody>
            <a:bodyPr wrap="square" rtlCol="0">
              <a:spAutoFit/>
            </a:bodyPr>
            <a:lstStyle/>
            <a:p>
              <a:pPr algn="l"/>
              <a:r>
                <a:rPr lang="en-US" sz="1400" dirty="0"/>
                <a:t>Al</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85000" lnSpcReduction="10000"/>
          </a:bodyPr>
          <a:lstStyle/>
          <a:p>
            <a:r>
              <a:rPr lang="en-US" dirty="0"/>
              <a:t>NAME &amp; DEMOGRAPHICS</a:t>
            </a:r>
          </a:p>
        </p:txBody>
      </p:sp>
      <p:pic>
        <p:nvPicPr>
          <p:cNvPr id="2" name="Picture 1">
            <a:extLst>
              <a:ext uri="{FF2B5EF4-FFF2-40B4-BE49-F238E27FC236}">
                <a16:creationId xmlns:a16="http://schemas.microsoft.com/office/drawing/2014/main" id="{9D4BB944-A10F-53EC-C01B-965A28A98BE5}"/>
              </a:ext>
            </a:extLst>
          </p:cNvPr>
          <p:cNvPicPr>
            <a:picLocks noChangeAspect="1"/>
          </p:cNvPicPr>
          <p:nvPr/>
        </p:nvPicPr>
        <p:blipFill>
          <a:blip r:embed="rId5"/>
          <a:stretch>
            <a:fillRect/>
          </a:stretch>
        </p:blipFill>
        <p:spPr>
          <a:xfrm>
            <a:off x="1125071" y="1368237"/>
            <a:ext cx="3963660" cy="7556451"/>
          </a:xfrm>
          <a:prstGeom prst="rect">
            <a:avLst/>
          </a:prstGeom>
        </p:spPr>
      </p:pic>
      <p:sp>
        <p:nvSpPr>
          <p:cNvPr id="4" name="Rectangle: Rounded Corners 3">
            <a:extLst>
              <a:ext uri="{FF2B5EF4-FFF2-40B4-BE49-F238E27FC236}">
                <a16:creationId xmlns:a16="http://schemas.microsoft.com/office/drawing/2014/main" id="{F6BE818F-EF8E-D7F8-6EC3-ACEFBE87D9DA}"/>
              </a:ext>
            </a:extLst>
          </p:cNvPr>
          <p:cNvSpPr/>
          <p:nvPr/>
        </p:nvSpPr>
        <p:spPr>
          <a:xfrm>
            <a:off x="1688123" y="4375475"/>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5F0D8F93-1957-6766-C072-9589C66105F3}"/>
              </a:ext>
            </a:extLst>
          </p:cNvPr>
          <p:cNvGrpSpPr/>
          <p:nvPr/>
        </p:nvGrpSpPr>
        <p:grpSpPr>
          <a:xfrm>
            <a:off x="6220898" y="3780241"/>
            <a:ext cx="10386290" cy="5070085"/>
            <a:chOff x="1177697" y="8639930"/>
            <a:chExt cx="10386290" cy="5070085"/>
          </a:xfrm>
        </p:grpSpPr>
        <p:pic>
          <p:nvPicPr>
            <p:cNvPr id="20" name="Picture 19">
              <a:extLst>
                <a:ext uri="{FF2B5EF4-FFF2-40B4-BE49-F238E27FC236}">
                  <a16:creationId xmlns:a16="http://schemas.microsoft.com/office/drawing/2014/main" id="{B9EE0457-9B7A-CDD5-A9C4-2C32D3E83737}"/>
                </a:ext>
              </a:extLst>
            </p:cNvPr>
            <p:cNvPicPr>
              <a:picLocks noChangeAspect="1"/>
            </p:cNvPicPr>
            <p:nvPr/>
          </p:nvPicPr>
          <p:blipFill>
            <a:blip r:embed="rId6"/>
            <a:stretch>
              <a:fillRect/>
            </a:stretch>
          </p:blipFill>
          <p:spPr>
            <a:xfrm>
              <a:off x="1177697" y="8639930"/>
              <a:ext cx="10386290" cy="5070085"/>
            </a:xfrm>
            <a:prstGeom prst="rect">
              <a:avLst/>
            </a:prstGeom>
            <a:ln w="28575">
              <a:solidFill>
                <a:schemeClr val="accent1"/>
              </a:solidFill>
            </a:ln>
          </p:spPr>
        </p:pic>
        <p:sp>
          <p:nvSpPr>
            <p:cNvPr id="28" name="TextBox 27">
              <a:extLst>
                <a:ext uri="{FF2B5EF4-FFF2-40B4-BE49-F238E27FC236}">
                  <a16:creationId xmlns:a16="http://schemas.microsoft.com/office/drawing/2014/main" id="{95D13968-2D89-2A83-CF20-BDA6F937446C}"/>
                </a:ext>
              </a:extLst>
            </p:cNvPr>
            <p:cNvSpPr txBox="1"/>
            <p:nvPr/>
          </p:nvSpPr>
          <p:spPr>
            <a:xfrm>
              <a:off x="1558179" y="12221339"/>
              <a:ext cx="9625326" cy="230832"/>
            </a:xfrm>
            <a:prstGeom prst="rect">
              <a:avLst/>
            </a:prstGeom>
            <a:solidFill>
              <a:schemeClr val="accent2"/>
            </a:solidFill>
            <a:ln>
              <a:solidFill>
                <a:schemeClr val="bg2"/>
              </a:solidFill>
            </a:ln>
          </p:spPr>
          <p:txBody>
            <a:bodyPr wrap="square" rtlCol="0">
              <a:spAutoFit/>
            </a:bodyPr>
            <a:lstStyle/>
            <a:p>
              <a:pPr algn="l"/>
              <a:r>
                <a:rPr lang="en-US" sz="900" dirty="0"/>
                <a:t>26</a:t>
              </a:r>
            </a:p>
          </p:txBody>
        </p:sp>
      </p:grpSp>
      <p:sp>
        <p:nvSpPr>
          <p:cNvPr id="5" name="Rectangle: Rounded Corners 4">
            <a:extLst>
              <a:ext uri="{FF2B5EF4-FFF2-40B4-BE49-F238E27FC236}">
                <a16:creationId xmlns:a16="http://schemas.microsoft.com/office/drawing/2014/main" id="{DE67052A-9295-3A58-3BE6-C69ABC98C84E}"/>
              </a:ext>
            </a:extLst>
          </p:cNvPr>
          <p:cNvSpPr/>
          <p:nvPr/>
        </p:nvSpPr>
        <p:spPr>
          <a:xfrm>
            <a:off x="6314781" y="8025067"/>
            <a:ext cx="1381011" cy="869607"/>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0723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6345F32-51AC-CD51-3D6C-034EB901FE01}"/>
              </a:ext>
            </a:extLst>
          </p:cNvPr>
          <p:cNvGrpSpPr/>
          <p:nvPr/>
        </p:nvGrpSpPr>
        <p:grpSpPr>
          <a:xfrm>
            <a:off x="5201727" y="195590"/>
            <a:ext cx="13009648" cy="9278601"/>
            <a:chOff x="5138358" y="237499"/>
            <a:chExt cx="13009648" cy="9278601"/>
          </a:xfrm>
        </p:grpSpPr>
        <p:grpSp>
          <p:nvGrpSpPr>
            <p:cNvPr id="17" name="Group 16">
              <a:extLst>
                <a:ext uri="{FF2B5EF4-FFF2-40B4-BE49-F238E27FC236}">
                  <a16:creationId xmlns:a16="http://schemas.microsoft.com/office/drawing/2014/main" id="{40916F9A-0029-CA51-408E-8429EB0E250A}"/>
                </a:ext>
              </a:extLst>
            </p:cNvPr>
            <p:cNvGrpSpPr/>
            <p:nvPr/>
          </p:nvGrpSpPr>
          <p:grpSpPr>
            <a:xfrm>
              <a:off x="5534125" y="237499"/>
              <a:ext cx="10204105" cy="9278601"/>
              <a:chOff x="5534125" y="237499"/>
              <a:chExt cx="10204105" cy="9278601"/>
            </a:xfrm>
          </p:grpSpPr>
          <p:pic>
            <p:nvPicPr>
              <p:cNvPr id="23" name="Picture 22">
                <a:extLst>
                  <a:ext uri="{FF2B5EF4-FFF2-40B4-BE49-F238E27FC236}">
                    <a16:creationId xmlns:a16="http://schemas.microsoft.com/office/drawing/2014/main" id="{A2169490-F692-FB9D-B282-FA83F0213031}"/>
                  </a:ext>
                </a:extLst>
              </p:cNvPr>
              <p:cNvPicPr>
                <a:picLocks noChangeAspect="1"/>
              </p:cNvPicPr>
              <p:nvPr/>
            </p:nvPicPr>
            <p:blipFill>
              <a:blip r:embed="rId3"/>
              <a:stretch>
                <a:fillRect/>
              </a:stretch>
            </p:blipFill>
            <p:spPr>
              <a:xfrm>
                <a:off x="6573897" y="237499"/>
                <a:ext cx="9164333" cy="9278601"/>
              </a:xfrm>
              <a:prstGeom prst="rect">
                <a:avLst/>
              </a:prstGeom>
            </p:spPr>
          </p:pic>
          <p:pic>
            <p:nvPicPr>
              <p:cNvPr id="24" name="Picture 23">
                <a:extLst>
                  <a:ext uri="{FF2B5EF4-FFF2-40B4-BE49-F238E27FC236}">
                    <a16:creationId xmlns:a16="http://schemas.microsoft.com/office/drawing/2014/main" id="{6E363B96-94AD-6E3E-A826-8FC23232A119}"/>
                  </a:ext>
                </a:extLst>
              </p:cNvPr>
              <p:cNvPicPr>
                <a:picLocks noChangeAspect="1"/>
              </p:cNvPicPr>
              <p:nvPr/>
            </p:nvPicPr>
            <p:blipFill>
              <a:blip r:embed="rId4"/>
              <a:stretch>
                <a:fillRect/>
              </a:stretch>
            </p:blipFill>
            <p:spPr>
              <a:xfrm>
                <a:off x="14088514" y="3265691"/>
                <a:ext cx="520037" cy="307777"/>
              </a:xfrm>
              <a:prstGeom prst="rect">
                <a:avLst/>
              </a:prstGeom>
            </p:spPr>
          </p:pic>
          <p:sp>
            <p:nvSpPr>
              <p:cNvPr id="25" name="TextBox 24">
                <a:extLst>
                  <a:ext uri="{FF2B5EF4-FFF2-40B4-BE49-F238E27FC236}">
                    <a16:creationId xmlns:a16="http://schemas.microsoft.com/office/drawing/2014/main" id="{5BED75DD-0D58-6510-47A7-54497EDA389D}"/>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pic>
          <p:nvPicPr>
            <p:cNvPr id="18" name="Picture 17">
              <a:extLst>
                <a:ext uri="{FF2B5EF4-FFF2-40B4-BE49-F238E27FC236}">
                  <a16:creationId xmlns:a16="http://schemas.microsoft.com/office/drawing/2014/main" id="{0E3253A6-CA42-ED38-4B2C-1D37BC24596E}"/>
                </a:ext>
              </a:extLst>
            </p:cNvPr>
            <p:cNvPicPr>
              <a:picLocks noChangeAspect="1"/>
            </p:cNvPicPr>
            <p:nvPr/>
          </p:nvPicPr>
          <p:blipFill>
            <a:blip r:embed="rId5"/>
            <a:stretch>
              <a:fillRect/>
            </a:stretch>
          </p:blipFill>
          <p:spPr>
            <a:xfrm>
              <a:off x="6573897" y="754447"/>
              <a:ext cx="11574109" cy="786590"/>
            </a:xfrm>
            <a:prstGeom prst="rect">
              <a:avLst/>
            </a:prstGeom>
          </p:spPr>
        </p:pic>
        <p:sp>
          <p:nvSpPr>
            <p:cNvPr id="19" name="TextBox 18">
              <a:extLst>
                <a:ext uri="{FF2B5EF4-FFF2-40B4-BE49-F238E27FC236}">
                  <a16:creationId xmlns:a16="http://schemas.microsoft.com/office/drawing/2014/main" id="{56532241-81D6-0550-8EEF-0039E0281BC2}"/>
                </a:ext>
              </a:extLst>
            </p:cNvPr>
            <p:cNvSpPr txBox="1"/>
            <p:nvPr/>
          </p:nvSpPr>
          <p:spPr>
            <a:xfrm>
              <a:off x="5138358" y="1731028"/>
              <a:ext cx="8480007" cy="307777"/>
            </a:xfrm>
            <a:prstGeom prst="rect">
              <a:avLst/>
            </a:prstGeom>
            <a:solidFill>
              <a:schemeClr val="accent2"/>
            </a:solidFill>
          </p:spPr>
          <p:txBody>
            <a:bodyPr wrap="square" rtlCol="0">
              <a:spAutoFit/>
            </a:bodyPr>
            <a:lstStyle/>
            <a:p>
              <a:r>
                <a:rPr lang="en-US" sz="1400" dirty="0"/>
                <a:t>Viewing:</a:t>
              </a:r>
              <a:r>
                <a:rPr lang="en-US" sz="1400" b="1" dirty="0"/>
                <a:t>  AbSample, Albert  [Member ID: 123456789]</a:t>
              </a:r>
            </a:p>
          </p:txBody>
        </p:sp>
        <p:sp>
          <p:nvSpPr>
            <p:cNvPr id="20" name="TextBox 19">
              <a:extLst>
                <a:ext uri="{FF2B5EF4-FFF2-40B4-BE49-F238E27FC236}">
                  <a16:creationId xmlns:a16="http://schemas.microsoft.com/office/drawing/2014/main" id="{6A091F26-4D63-AC8A-1291-FD4B04E2FA2F}"/>
                </a:ext>
              </a:extLst>
            </p:cNvPr>
            <p:cNvSpPr txBox="1"/>
            <p:nvPr/>
          </p:nvSpPr>
          <p:spPr>
            <a:xfrm>
              <a:off x="8391974" y="3168916"/>
              <a:ext cx="2280535" cy="1077218"/>
            </a:xfrm>
            <a:prstGeom prst="rect">
              <a:avLst/>
            </a:prstGeom>
            <a:solidFill>
              <a:schemeClr val="accent2"/>
            </a:solidFill>
          </p:spPr>
          <p:txBody>
            <a:bodyPr wrap="square" rtlCol="0">
              <a:spAutoFit/>
            </a:bodyPr>
            <a:lstStyle/>
            <a:p>
              <a:pPr algn="l"/>
              <a:r>
                <a:rPr lang="en-US" b="1" dirty="0"/>
                <a:t>Albert AbSample</a:t>
              </a:r>
            </a:p>
            <a:p>
              <a:pPr algn="l"/>
              <a:r>
                <a:rPr lang="en-US" dirty="0"/>
                <a:t>456 Apple Road</a:t>
              </a:r>
            </a:p>
            <a:p>
              <a:pPr algn="l"/>
              <a:r>
                <a:rPr lang="en-US" dirty="0"/>
                <a:t>Lawrenceville, GA 30043-5877</a:t>
              </a:r>
            </a:p>
          </p:txBody>
        </p:sp>
        <p:sp>
          <p:nvSpPr>
            <p:cNvPr id="21" name="TextBox 20">
              <a:extLst>
                <a:ext uri="{FF2B5EF4-FFF2-40B4-BE49-F238E27FC236}">
                  <a16:creationId xmlns:a16="http://schemas.microsoft.com/office/drawing/2014/main" id="{76DEBDC6-A97B-A44B-9AB3-0E697B90B10A}"/>
                </a:ext>
              </a:extLst>
            </p:cNvPr>
            <p:cNvSpPr txBox="1"/>
            <p:nvPr/>
          </p:nvSpPr>
          <p:spPr>
            <a:xfrm>
              <a:off x="8420236" y="4417359"/>
              <a:ext cx="4789318" cy="584775"/>
            </a:xfrm>
            <a:prstGeom prst="rect">
              <a:avLst/>
            </a:prstGeom>
            <a:solidFill>
              <a:schemeClr val="accent2"/>
            </a:solidFill>
          </p:spPr>
          <p:txBody>
            <a:bodyPr wrap="square" rtlCol="0">
              <a:spAutoFit/>
            </a:bodyPr>
            <a:lstStyle/>
            <a:p>
              <a:pPr algn="l"/>
              <a:r>
                <a:rPr lang="en-US" b="1" dirty="0"/>
                <a:t>Phone: </a:t>
              </a:r>
              <a:r>
                <a:rPr lang="en-US" dirty="0"/>
                <a:t>(555) 555-5555</a:t>
              </a:r>
            </a:p>
            <a:p>
              <a:pPr algn="l"/>
              <a:r>
                <a:rPr lang="en-US" b="1" dirty="0"/>
                <a:t>Email: </a:t>
              </a:r>
              <a:r>
                <a:rPr lang="en-US" dirty="0"/>
                <a:t> AlbertAbSampleHome@email.COM</a:t>
              </a:r>
            </a:p>
          </p:txBody>
        </p:sp>
        <p:sp>
          <p:nvSpPr>
            <p:cNvPr id="22" name="TextBox 21">
              <a:extLst>
                <a:ext uri="{FF2B5EF4-FFF2-40B4-BE49-F238E27FC236}">
                  <a16:creationId xmlns:a16="http://schemas.microsoft.com/office/drawing/2014/main" id="{B8CB3563-90A2-0CA3-7F7D-8358812BCBE1}"/>
                </a:ext>
              </a:extLst>
            </p:cNvPr>
            <p:cNvSpPr txBox="1"/>
            <p:nvPr/>
          </p:nvSpPr>
          <p:spPr>
            <a:xfrm>
              <a:off x="8115259" y="8366223"/>
              <a:ext cx="553430" cy="276999"/>
            </a:xfrm>
            <a:prstGeom prst="rect">
              <a:avLst/>
            </a:prstGeom>
            <a:solidFill>
              <a:schemeClr val="accent2"/>
            </a:solidFill>
          </p:spPr>
          <p:txBody>
            <a:bodyPr wrap="square" rtlCol="0">
              <a:spAutoFit/>
            </a:bodyPr>
            <a:lstStyle/>
            <a:p>
              <a:r>
                <a:rPr lang="en-US" sz="1200" dirty="0"/>
                <a:t>26</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ADDRESSES</a:t>
            </a:r>
          </a:p>
        </p:txBody>
      </p:sp>
      <p:pic>
        <p:nvPicPr>
          <p:cNvPr id="2" name="Picture 1">
            <a:extLst>
              <a:ext uri="{FF2B5EF4-FFF2-40B4-BE49-F238E27FC236}">
                <a16:creationId xmlns:a16="http://schemas.microsoft.com/office/drawing/2014/main" id="{D6A2F14C-586B-29E3-8074-98E00D5BBF95}"/>
              </a:ext>
            </a:extLst>
          </p:cNvPr>
          <p:cNvPicPr>
            <a:picLocks noChangeAspect="1"/>
          </p:cNvPicPr>
          <p:nvPr/>
        </p:nvPicPr>
        <p:blipFill>
          <a:blip r:embed="rId6"/>
          <a:stretch>
            <a:fillRect/>
          </a:stretch>
        </p:blipFill>
        <p:spPr>
          <a:xfrm>
            <a:off x="1125071" y="1368237"/>
            <a:ext cx="3963660" cy="7556451"/>
          </a:xfrm>
          <a:prstGeom prst="rect">
            <a:avLst/>
          </a:prstGeom>
        </p:spPr>
      </p:pic>
      <p:sp>
        <p:nvSpPr>
          <p:cNvPr id="5" name="Rectangle: Rounded Corners 4">
            <a:extLst>
              <a:ext uri="{FF2B5EF4-FFF2-40B4-BE49-F238E27FC236}">
                <a16:creationId xmlns:a16="http://schemas.microsoft.com/office/drawing/2014/main" id="{D1A6EE7C-CF39-522C-8B85-D17E03526114}"/>
              </a:ext>
            </a:extLst>
          </p:cNvPr>
          <p:cNvSpPr/>
          <p:nvPr/>
        </p:nvSpPr>
        <p:spPr>
          <a:xfrm>
            <a:off x="1602033" y="4876799"/>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A7371756-1316-B3D4-A020-89438899E5A1}"/>
              </a:ext>
            </a:extLst>
          </p:cNvPr>
          <p:cNvPicPr>
            <a:picLocks noChangeAspect="1"/>
          </p:cNvPicPr>
          <p:nvPr/>
        </p:nvPicPr>
        <p:blipFill>
          <a:blip r:embed="rId7"/>
          <a:stretch>
            <a:fillRect/>
          </a:stretch>
        </p:blipFill>
        <p:spPr>
          <a:xfrm>
            <a:off x="6573897" y="177018"/>
            <a:ext cx="6526091" cy="673424"/>
          </a:xfrm>
          <a:prstGeom prst="rect">
            <a:avLst/>
          </a:prstGeom>
        </p:spPr>
      </p:pic>
      <p:grpSp>
        <p:nvGrpSpPr>
          <p:cNvPr id="27" name="Group 26">
            <a:extLst>
              <a:ext uri="{FF2B5EF4-FFF2-40B4-BE49-F238E27FC236}">
                <a16:creationId xmlns:a16="http://schemas.microsoft.com/office/drawing/2014/main" id="{97554EA4-B352-BFE9-B27B-6BB929747092}"/>
              </a:ext>
            </a:extLst>
          </p:cNvPr>
          <p:cNvGrpSpPr/>
          <p:nvPr/>
        </p:nvGrpSpPr>
        <p:grpSpPr>
          <a:xfrm>
            <a:off x="6637266" y="2144573"/>
            <a:ext cx="10254580" cy="7329618"/>
            <a:chOff x="-3903380" y="1211990"/>
            <a:chExt cx="10254580" cy="7329618"/>
          </a:xfrm>
        </p:grpSpPr>
        <p:grpSp>
          <p:nvGrpSpPr>
            <p:cNvPr id="8" name="Group 7">
              <a:extLst>
                <a:ext uri="{FF2B5EF4-FFF2-40B4-BE49-F238E27FC236}">
                  <a16:creationId xmlns:a16="http://schemas.microsoft.com/office/drawing/2014/main" id="{28609797-7D17-71AD-EA79-B3A7C11B5A8B}"/>
                </a:ext>
              </a:extLst>
            </p:cNvPr>
            <p:cNvGrpSpPr/>
            <p:nvPr/>
          </p:nvGrpSpPr>
          <p:grpSpPr>
            <a:xfrm>
              <a:off x="-3903380" y="1211990"/>
              <a:ext cx="10254580" cy="7329618"/>
              <a:chOff x="6573897" y="2116142"/>
              <a:chExt cx="10254580" cy="7329618"/>
            </a:xfrm>
          </p:grpSpPr>
          <p:pic>
            <p:nvPicPr>
              <p:cNvPr id="4" name="Picture 3">
                <a:extLst>
                  <a:ext uri="{FF2B5EF4-FFF2-40B4-BE49-F238E27FC236}">
                    <a16:creationId xmlns:a16="http://schemas.microsoft.com/office/drawing/2014/main" id="{9F0421EA-E6F8-EA33-B86D-AD7837756D74}"/>
                  </a:ext>
                </a:extLst>
              </p:cNvPr>
              <p:cNvPicPr>
                <a:picLocks noChangeAspect="1"/>
              </p:cNvPicPr>
              <p:nvPr/>
            </p:nvPicPr>
            <p:blipFill>
              <a:blip r:embed="rId8"/>
              <a:stretch>
                <a:fillRect/>
              </a:stretch>
            </p:blipFill>
            <p:spPr>
              <a:xfrm>
                <a:off x="6573897" y="2116142"/>
                <a:ext cx="10144125" cy="2914650"/>
              </a:xfrm>
              <a:prstGeom prst="rect">
                <a:avLst/>
              </a:prstGeom>
              <a:ln w="28575">
                <a:solidFill>
                  <a:schemeClr val="accent1"/>
                </a:solidFill>
              </a:ln>
            </p:spPr>
          </p:pic>
          <p:sp>
            <p:nvSpPr>
              <p:cNvPr id="7" name="Rectangle 6">
                <a:extLst>
                  <a:ext uri="{FF2B5EF4-FFF2-40B4-BE49-F238E27FC236}">
                    <a16:creationId xmlns:a16="http://schemas.microsoft.com/office/drawing/2014/main" id="{19A8BB4B-2127-4AD1-C630-41E404A12004}"/>
                  </a:ext>
                </a:extLst>
              </p:cNvPr>
              <p:cNvSpPr/>
              <p:nvPr/>
            </p:nvSpPr>
            <p:spPr>
              <a:xfrm>
                <a:off x="6573897" y="5057121"/>
                <a:ext cx="10254580" cy="4388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CDF43ACC-4C86-88DF-75BD-BD6213972A3D}"/>
                </a:ext>
              </a:extLst>
            </p:cNvPr>
            <p:cNvSpPr txBox="1"/>
            <p:nvPr/>
          </p:nvSpPr>
          <p:spPr>
            <a:xfrm>
              <a:off x="-3857350" y="1979508"/>
              <a:ext cx="3536062" cy="830997"/>
            </a:xfrm>
            <a:prstGeom prst="rect">
              <a:avLst/>
            </a:prstGeom>
            <a:solidFill>
              <a:schemeClr val="accent2"/>
            </a:solidFill>
          </p:spPr>
          <p:txBody>
            <a:bodyPr wrap="square" rtlCol="0">
              <a:spAutoFit/>
            </a:bodyPr>
            <a:lstStyle/>
            <a:p>
              <a:pPr algn="l"/>
              <a:r>
                <a:rPr lang="en-US" b="1" dirty="0"/>
                <a:t>Albert AbSample</a:t>
              </a:r>
            </a:p>
            <a:p>
              <a:pPr algn="l"/>
              <a:r>
                <a:rPr lang="en-US" dirty="0"/>
                <a:t>456 Apple Road</a:t>
              </a:r>
            </a:p>
            <a:p>
              <a:pPr algn="l"/>
              <a:r>
                <a:rPr lang="en-US" dirty="0"/>
                <a:t>Lawrenceville, GA 30043-5877</a:t>
              </a:r>
            </a:p>
          </p:txBody>
        </p:sp>
      </p:grpSp>
      <p:pic>
        <p:nvPicPr>
          <p:cNvPr id="14" name="Picture 13">
            <a:extLst>
              <a:ext uri="{FF2B5EF4-FFF2-40B4-BE49-F238E27FC236}">
                <a16:creationId xmlns:a16="http://schemas.microsoft.com/office/drawing/2014/main" id="{F564C5D5-68BD-AD66-F00E-AF96D19A96DC}"/>
              </a:ext>
            </a:extLst>
          </p:cNvPr>
          <p:cNvPicPr>
            <a:picLocks noChangeAspect="1"/>
          </p:cNvPicPr>
          <p:nvPr/>
        </p:nvPicPr>
        <p:blipFill>
          <a:blip r:embed="rId9"/>
          <a:stretch>
            <a:fillRect/>
          </a:stretch>
        </p:blipFill>
        <p:spPr>
          <a:xfrm>
            <a:off x="9597673" y="2649959"/>
            <a:ext cx="5673841" cy="6248642"/>
          </a:xfrm>
          <a:prstGeom prst="rect">
            <a:avLst/>
          </a:prstGeom>
          <a:ln w="28575">
            <a:solidFill>
              <a:schemeClr val="tx2">
                <a:lumMod val="60000"/>
                <a:lumOff val="40000"/>
              </a:schemeClr>
            </a:solidFill>
          </a:ln>
        </p:spPr>
      </p:pic>
      <p:sp>
        <p:nvSpPr>
          <p:cNvPr id="9" name="Rectangle: Rounded Corners 8">
            <a:extLst>
              <a:ext uri="{FF2B5EF4-FFF2-40B4-BE49-F238E27FC236}">
                <a16:creationId xmlns:a16="http://schemas.microsoft.com/office/drawing/2014/main" id="{9490DA58-084F-7A13-7151-9861C0410BA9}"/>
              </a:ext>
            </a:extLst>
          </p:cNvPr>
          <p:cNvSpPr/>
          <p:nvPr/>
        </p:nvSpPr>
        <p:spPr>
          <a:xfrm>
            <a:off x="9774059" y="7993599"/>
            <a:ext cx="1089940" cy="799724"/>
          </a:xfrm>
          <a:prstGeom prst="roundRect">
            <a:avLst/>
          </a:prstGeom>
          <a:noFill/>
          <a:ln w="5715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2710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500" fill="hold"/>
                                        <p:tgtEl>
                                          <p:spTgt spid="27"/>
                                        </p:tgtEl>
                                        <p:attrNameLst>
                                          <p:attrName>ppt_w</p:attrName>
                                        </p:attrNameLst>
                                      </p:cBhvr>
                                      <p:tavLst>
                                        <p:tav tm="0">
                                          <p:val>
                                            <p:fltVal val="0"/>
                                          </p:val>
                                        </p:tav>
                                        <p:tav tm="100000">
                                          <p:val>
                                            <p:strVal val="#ppt_w"/>
                                          </p:val>
                                        </p:tav>
                                      </p:tavLst>
                                    </p:anim>
                                    <p:anim calcmode="lin" valueType="num">
                                      <p:cBhvr>
                                        <p:cTn id="8" dur="1500" fill="hold"/>
                                        <p:tgtEl>
                                          <p:spTgt spid="27"/>
                                        </p:tgtEl>
                                        <p:attrNameLst>
                                          <p:attrName>ppt_h</p:attrName>
                                        </p:attrNameLst>
                                      </p:cBhvr>
                                      <p:tavLst>
                                        <p:tav tm="0">
                                          <p:val>
                                            <p:fltVal val="0"/>
                                          </p:val>
                                        </p:tav>
                                        <p:tav tm="100000">
                                          <p:val>
                                            <p:strVal val="#ppt_h"/>
                                          </p:val>
                                        </p:tav>
                                      </p:tavLst>
                                    </p:anim>
                                    <p:animEffect transition="in" filter="fade">
                                      <p:cBhvr>
                                        <p:cTn id="9" dur="15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1000" fill="hold"/>
                                        <p:tgtEl>
                                          <p:spTgt spid="14"/>
                                        </p:tgtEl>
                                        <p:attrNameLst>
                                          <p:attrName>ppt_w</p:attrName>
                                        </p:attrNameLst>
                                      </p:cBhvr>
                                      <p:tavLst>
                                        <p:tav tm="0">
                                          <p:val>
                                            <p:fltVal val="0"/>
                                          </p:val>
                                        </p:tav>
                                        <p:tav tm="100000">
                                          <p:val>
                                            <p:strVal val="#ppt_w"/>
                                          </p:val>
                                        </p:tav>
                                      </p:tavLst>
                                    </p:anim>
                                    <p:anim calcmode="lin" valueType="num">
                                      <p:cBhvr>
                                        <p:cTn id="15" dur="1000" fill="hold"/>
                                        <p:tgtEl>
                                          <p:spTgt spid="14"/>
                                        </p:tgtEl>
                                        <p:attrNameLst>
                                          <p:attrName>ppt_h</p:attrName>
                                        </p:attrNameLst>
                                      </p:cBhvr>
                                      <p:tavLst>
                                        <p:tav tm="0">
                                          <p:val>
                                            <p:fltVal val="0"/>
                                          </p:val>
                                        </p:tav>
                                        <p:tav tm="100000">
                                          <p:val>
                                            <p:strVal val="#ppt_h"/>
                                          </p:val>
                                        </p:tav>
                                      </p:tavLst>
                                    </p:anim>
                                    <p:animEffect transition="in" filter="fade">
                                      <p:cBhvr>
                                        <p:cTn id="16" dur="1000"/>
                                        <p:tgtEl>
                                          <p:spTgt spid="14"/>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up)">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630E0F9-1F7A-34CC-3BC7-F5EEE9A3B30C}"/>
              </a:ext>
            </a:extLst>
          </p:cNvPr>
          <p:cNvGrpSpPr/>
          <p:nvPr/>
        </p:nvGrpSpPr>
        <p:grpSpPr>
          <a:xfrm>
            <a:off x="5829300" y="483704"/>
            <a:ext cx="10731012" cy="6115050"/>
            <a:chOff x="5829300" y="517344"/>
            <a:chExt cx="10731012" cy="6115050"/>
          </a:xfrm>
        </p:grpSpPr>
        <p:pic>
          <p:nvPicPr>
            <p:cNvPr id="4" name="Picture 3">
              <a:extLst>
                <a:ext uri="{FF2B5EF4-FFF2-40B4-BE49-F238E27FC236}">
                  <a16:creationId xmlns:a16="http://schemas.microsoft.com/office/drawing/2014/main" id="{052F6F5E-02B7-8627-0B24-851907DE375D}"/>
                </a:ext>
              </a:extLst>
            </p:cNvPr>
            <p:cNvPicPr>
              <a:picLocks noChangeAspect="1"/>
            </p:cNvPicPr>
            <p:nvPr/>
          </p:nvPicPr>
          <p:blipFill>
            <a:blip r:embed="rId3"/>
            <a:stretch>
              <a:fillRect/>
            </a:stretch>
          </p:blipFill>
          <p:spPr>
            <a:xfrm>
              <a:off x="6073287" y="517344"/>
              <a:ext cx="10487025" cy="6115050"/>
            </a:xfrm>
            <a:prstGeom prst="rect">
              <a:avLst/>
            </a:prstGeom>
          </p:spPr>
        </p:pic>
        <p:pic>
          <p:nvPicPr>
            <p:cNvPr id="5" name="Picture 4">
              <a:extLst>
                <a:ext uri="{FF2B5EF4-FFF2-40B4-BE49-F238E27FC236}">
                  <a16:creationId xmlns:a16="http://schemas.microsoft.com/office/drawing/2014/main" id="{0F3AFE5B-99F1-0374-7AE3-A082CA6ACFCA}"/>
                </a:ext>
              </a:extLst>
            </p:cNvPr>
            <p:cNvPicPr>
              <a:picLocks noChangeAspect="1"/>
            </p:cNvPicPr>
            <p:nvPr/>
          </p:nvPicPr>
          <p:blipFill>
            <a:blip r:embed="rId4"/>
            <a:stretch>
              <a:fillRect/>
            </a:stretch>
          </p:blipFill>
          <p:spPr>
            <a:xfrm>
              <a:off x="5829300" y="967708"/>
              <a:ext cx="10000825" cy="679668"/>
            </a:xfrm>
            <a:prstGeom prst="rect">
              <a:avLst/>
            </a:prstGeom>
          </p:spPr>
        </p:pic>
        <p:sp>
          <p:nvSpPr>
            <p:cNvPr id="7" name="TextBox 6">
              <a:extLst>
                <a:ext uri="{FF2B5EF4-FFF2-40B4-BE49-F238E27FC236}">
                  <a16:creationId xmlns:a16="http://schemas.microsoft.com/office/drawing/2014/main" id="{A4D6068A-E4B5-BA4A-C1FF-17A2632932B7}"/>
                </a:ext>
              </a:extLst>
            </p:cNvPr>
            <p:cNvSpPr txBox="1"/>
            <p:nvPr/>
          </p:nvSpPr>
          <p:spPr>
            <a:xfrm>
              <a:off x="6073287" y="1647376"/>
              <a:ext cx="8480007" cy="307777"/>
            </a:xfrm>
            <a:prstGeom prst="rect">
              <a:avLst/>
            </a:prstGeom>
            <a:solidFill>
              <a:schemeClr val="accent2"/>
            </a:solidFill>
          </p:spPr>
          <p:txBody>
            <a:bodyPr wrap="square" rtlCol="0">
              <a:spAutoFit/>
            </a:bodyPr>
            <a:lstStyle/>
            <a:p>
              <a:pPr algn="l"/>
              <a:r>
                <a:rPr lang="en-US" sz="1400" dirty="0"/>
                <a:t>Viewing:</a:t>
              </a:r>
              <a:r>
                <a:rPr lang="en-US" sz="1400" b="1" dirty="0"/>
                <a:t>  AbSample, Albert  [Member ID: 123456789]</a:t>
              </a:r>
            </a:p>
          </p:txBody>
        </p:sp>
        <p:sp>
          <p:nvSpPr>
            <p:cNvPr id="9" name="TextBox 8">
              <a:extLst>
                <a:ext uri="{FF2B5EF4-FFF2-40B4-BE49-F238E27FC236}">
                  <a16:creationId xmlns:a16="http://schemas.microsoft.com/office/drawing/2014/main" id="{C5A3F5C8-614C-53C8-2DF6-51F8B5527215}"/>
                </a:ext>
              </a:extLst>
            </p:cNvPr>
            <p:cNvSpPr txBox="1"/>
            <p:nvPr/>
          </p:nvSpPr>
          <p:spPr>
            <a:xfrm>
              <a:off x="6073287" y="3047278"/>
              <a:ext cx="3536062" cy="830997"/>
            </a:xfrm>
            <a:prstGeom prst="rect">
              <a:avLst/>
            </a:prstGeom>
            <a:solidFill>
              <a:schemeClr val="accent2"/>
            </a:solidFill>
          </p:spPr>
          <p:txBody>
            <a:bodyPr wrap="square" rtlCol="0">
              <a:spAutoFit/>
            </a:bodyPr>
            <a:lstStyle/>
            <a:p>
              <a:pPr algn="l"/>
              <a:r>
                <a:rPr lang="en-US" b="1" dirty="0"/>
                <a:t>Albert AbSample</a:t>
              </a:r>
            </a:p>
            <a:p>
              <a:pPr algn="l"/>
              <a:r>
                <a:rPr lang="en-US" dirty="0"/>
                <a:t>456 Apple Road</a:t>
              </a:r>
            </a:p>
            <a:p>
              <a:pPr algn="l"/>
              <a:r>
                <a:rPr lang="en-US" dirty="0"/>
                <a:t>Lawrenceville, GA 30043-5877</a:t>
              </a:r>
            </a:p>
          </p:txBody>
        </p:sp>
        <p:sp>
          <p:nvSpPr>
            <p:cNvPr id="10" name="TextBox 9">
              <a:extLst>
                <a:ext uri="{FF2B5EF4-FFF2-40B4-BE49-F238E27FC236}">
                  <a16:creationId xmlns:a16="http://schemas.microsoft.com/office/drawing/2014/main" id="{29666447-EFE7-323E-EAC1-82BEF327D244}"/>
                </a:ext>
              </a:extLst>
            </p:cNvPr>
            <p:cNvSpPr txBox="1"/>
            <p:nvPr/>
          </p:nvSpPr>
          <p:spPr>
            <a:xfrm>
              <a:off x="6073287" y="5034915"/>
              <a:ext cx="3536062" cy="830997"/>
            </a:xfrm>
            <a:prstGeom prst="rect">
              <a:avLst/>
            </a:prstGeom>
            <a:solidFill>
              <a:schemeClr val="accent2"/>
            </a:solidFill>
          </p:spPr>
          <p:txBody>
            <a:bodyPr wrap="square" rtlCol="0">
              <a:spAutoFit/>
            </a:bodyPr>
            <a:lstStyle/>
            <a:p>
              <a:pPr algn="l"/>
              <a:r>
                <a:rPr lang="en-US" b="1" dirty="0"/>
                <a:t>Albert AbSample</a:t>
              </a:r>
            </a:p>
            <a:p>
              <a:pPr algn="l"/>
              <a:r>
                <a:rPr lang="en-US" dirty="0"/>
                <a:t>PO Box 123</a:t>
              </a:r>
            </a:p>
            <a:p>
              <a:pPr algn="l"/>
              <a:r>
                <a:rPr lang="en-US" dirty="0"/>
                <a:t>Lawrenceville, GA 30043-5877</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ADDRESSES</a:t>
            </a:r>
          </a:p>
        </p:txBody>
      </p:sp>
      <p:pic>
        <p:nvPicPr>
          <p:cNvPr id="2" name="Picture 1">
            <a:extLst>
              <a:ext uri="{FF2B5EF4-FFF2-40B4-BE49-F238E27FC236}">
                <a16:creationId xmlns:a16="http://schemas.microsoft.com/office/drawing/2014/main" id="{27C8D2F1-4EDA-79B8-C759-5E924965A7E1}"/>
              </a:ext>
            </a:extLst>
          </p:cNvPr>
          <p:cNvPicPr>
            <a:picLocks noChangeAspect="1"/>
          </p:cNvPicPr>
          <p:nvPr/>
        </p:nvPicPr>
        <p:blipFill>
          <a:blip r:embed="rId5"/>
          <a:stretch>
            <a:fillRect/>
          </a:stretch>
        </p:blipFill>
        <p:spPr>
          <a:xfrm>
            <a:off x="1125071" y="1368237"/>
            <a:ext cx="3963660" cy="7556451"/>
          </a:xfrm>
          <a:prstGeom prst="rect">
            <a:avLst/>
          </a:prstGeom>
        </p:spPr>
      </p:pic>
      <p:sp>
        <p:nvSpPr>
          <p:cNvPr id="14" name="Rectangle: Rounded Corners 13">
            <a:extLst>
              <a:ext uri="{FF2B5EF4-FFF2-40B4-BE49-F238E27FC236}">
                <a16:creationId xmlns:a16="http://schemas.microsoft.com/office/drawing/2014/main" id="{0FA3F61D-0238-A90B-5B66-34FC62FBE061}"/>
              </a:ext>
            </a:extLst>
          </p:cNvPr>
          <p:cNvSpPr/>
          <p:nvPr/>
        </p:nvSpPr>
        <p:spPr>
          <a:xfrm>
            <a:off x="1602033" y="4876799"/>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893873FD-FFBA-F547-2D65-18B00C9A5238}"/>
              </a:ext>
            </a:extLst>
          </p:cNvPr>
          <p:cNvSpPr/>
          <p:nvPr/>
        </p:nvSpPr>
        <p:spPr>
          <a:xfrm>
            <a:off x="10128738" y="570100"/>
            <a:ext cx="931985" cy="39760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469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513BF36E-FF82-9DDB-DB3A-E3246BBBB5A1}"/>
              </a:ext>
            </a:extLst>
          </p:cNvPr>
          <p:cNvGrpSpPr/>
          <p:nvPr/>
        </p:nvGrpSpPr>
        <p:grpSpPr>
          <a:xfrm>
            <a:off x="5201727" y="195590"/>
            <a:ext cx="13009648" cy="9278601"/>
            <a:chOff x="5138358" y="237499"/>
            <a:chExt cx="13009648" cy="9278601"/>
          </a:xfrm>
        </p:grpSpPr>
        <p:grpSp>
          <p:nvGrpSpPr>
            <p:cNvPr id="16" name="Group 15">
              <a:extLst>
                <a:ext uri="{FF2B5EF4-FFF2-40B4-BE49-F238E27FC236}">
                  <a16:creationId xmlns:a16="http://schemas.microsoft.com/office/drawing/2014/main" id="{63935658-40B5-2607-7820-47170362C9BE}"/>
                </a:ext>
              </a:extLst>
            </p:cNvPr>
            <p:cNvGrpSpPr/>
            <p:nvPr/>
          </p:nvGrpSpPr>
          <p:grpSpPr>
            <a:xfrm>
              <a:off x="5534125" y="237499"/>
              <a:ext cx="10204105" cy="9278601"/>
              <a:chOff x="5534125" y="237499"/>
              <a:chExt cx="10204105" cy="9278601"/>
            </a:xfrm>
          </p:grpSpPr>
          <p:pic>
            <p:nvPicPr>
              <p:cNvPr id="22" name="Picture 21">
                <a:extLst>
                  <a:ext uri="{FF2B5EF4-FFF2-40B4-BE49-F238E27FC236}">
                    <a16:creationId xmlns:a16="http://schemas.microsoft.com/office/drawing/2014/main" id="{28579A37-22DC-59F8-0EAD-51F2EDBC17B4}"/>
                  </a:ext>
                </a:extLst>
              </p:cNvPr>
              <p:cNvPicPr>
                <a:picLocks noChangeAspect="1"/>
              </p:cNvPicPr>
              <p:nvPr/>
            </p:nvPicPr>
            <p:blipFill>
              <a:blip r:embed="rId3"/>
              <a:stretch>
                <a:fillRect/>
              </a:stretch>
            </p:blipFill>
            <p:spPr>
              <a:xfrm>
                <a:off x="6573897" y="237499"/>
                <a:ext cx="9164333" cy="9278601"/>
              </a:xfrm>
              <a:prstGeom prst="rect">
                <a:avLst/>
              </a:prstGeom>
            </p:spPr>
          </p:pic>
          <p:pic>
            <p:nvPicPr>
              <p:cNvPr id="23" name="Picture 22">
                <a:extLst>
                  <a:ext uri="{FF2B5EF4-FFF2-40B4-BE49-F238E27FC236}">
                    <a16:creationId xmlns:a16="http://schemas.microsoft.com/office/drawing/2014/main" id="{E236A94E-51CC-A057-F1AA-B0AD06035A37}"/>
                  </a:ext>
                </a:extLst>
              </p:cNvPr>
              <p:cNvPicPr>
                <a:picLocks noChangeAspect="1"/>
              </p:cNvPicPr>
              <p:nvPr/>
            </p:nvPicPr>
            <p:blipFill>
              <a:blip r:embed="rId4"/>
              <a:stretch>
                <a:fillRect/>
              </a:stretch>
            </p:blipFill>
            <p:spPr>
              <a:xfrm>
                <a:off x="14088514" y="3265691"/>
                <a:ext cx="520037" cy="307777"/>
              </a:xfrm>
              <a:prstGeom prst="rect">
                <a:avLst/>
              </a:prstGeom>
            </p:spPr>
          </p:pic>
          <p:sp>
            <p:nvSpPr>
              <p:cNvPr id="24" name="TextBox 23">
                <a:extLst>
                  <a:ext uri="{FF2B5EF4-FFF2-40B4-BE49-F238E27FC236}">
                    <a16:creationId xmlns:a16="http://schemas.microsoft.com/office/drawing/2014/main" id="{5742196C-1856-145B-2B66-39E480BB40F9}"/>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pic>
          <p:nvPicPr>
            <p:cNvPr id="17" name="Picture 16">
              <a:extLst>
                <a:ext uri="{FF2B5EF4-FFF2-40B4-BE49-F238E27FC236}">
                  <a16:creationId xmlns:a16="http://schemas.microsoft.com/office/drawing/2014/main" id="{9A352E5E-85A8-5EBF-F4CB-4084C305444B}"/>
                </a:ext>
              </a:extLst>
            </p:cNvPr>
            <p:cNvPicPr>
              <a:picLocks noChangeAspect="1"/>
            </p:cNvPicPr>
            <p:nvPr/>
          </p:nvPicPr>
          <p:blipFill>
            <a:blip r:embed="rId5"/>
            <a:stretch>
              <a:fillRect/>
            </a:stretch>
          </p:blipFill>
          <p:spPr>
            <a:xfrm>
              <a:off x="6573897" y="754447"/>
              <a:ext cx="11574109" cy="786590"/>
            </a:xfrm>
            <a:prstGeom prst="rect">
              <a:avLst/>
            </a:prstGeom>
          </p:spPr>
        </p:pic>
        <p:sp>
          <p:nvSpPr>
            <p:cNvPr id="18" name="TextBox 17">
              <a:extLst>
                <a:ext uri="{FF2B5EF4-FFF2-40B4-BE49-F238E27FC236}">
                  <a16:creationId xmlns:a16="http://schemas.microsoft.com/office/drawing/2014/main" id="{0E1E95E0-F238-19C5-36A2-93D69263F412}"/>
                </a:ext>
              </a:extLst>
            </p:cNvPr>
            <p:cNvSpPr txBox="1"/>
            <p:nvPr/>
          </p:nvSpPr>
          <p:spPr>
            <a:xfrm>
              <a:off x="5138358" y="1731028"/>
              <a:ext cx="8480007" cy="307777"/>
            </a:xfrm>
            <a:prstGeom prst="rect">
              <a:avLst/>
            </a:prstGeom>
            <a:solidFill>
              <a:schemeClr val="accent2"/>
            </a:solidFill>
          </p:spPr>
          <p:txBody>
            <a:bodyPr wrap="square" rtlCol="0">
              <a:spAutoFit/>
            </a:bodyPr>
            <a:lstStyle/>
            <a:p>
              <a:r>
                <a:rPr lang="en-US" sz="1400" dirty="0"/>
                <a:t>Viewing:</a:t>
              </a:r>
              <a:r>
                <a:rPr lang="en-US" sz="1400" b="1" dirty="0"/>
                <a:t>  AbSample, Albert  [Member ID: 123456789]</a:t>
              </a:r>
            </a:p>
          </p:txBody>
        </p:sp>
        <p:sp>
          <p:nvSpPr>
            <p:cNvPr id="19" name="TextBox 18">
              <a:extLst>
                <a:ext uri="{FF2B5EF4-FFF2-40B4-BE49-F238E27FC236}">
                  <a16:creationId xmlns:a16="http://schemas.microsoft.com/office/drawing/2014/main" id="{233145FB-A9F2-1D9E-9CF5-01E4A14585E0}"/>
                </a:ext>
              </a:extLst>
            </p:cNvPr>
            <p:cNvSpPr txBox="1"/>
            <p:nvPr/>
          </p:nvSpPr>
          <p:spPr>
            <a:xfrm>
              <a:off x="8391974" y="3168916"/>
              <a:ext cx="2280535" cy="1077218"/>
            </a:xfrm>
            <a:prstGeom prst="rect">
              <a:avLst/>
            </a:prstGeom>
            <a:solidFill>
              <a:schemeClr val="accent2"/>
            </a:solidFill>
          </p:spPr>
          <p:txBody>
            <a:bodyPr wrap="square" rtlCol="0">
              <a:spAutoFit/>
            </a:bodyPr>
            <a:lstStyle/>
            <a:p>
              <a:pPr algn="l"/>
              <a:r>
                <a:rPr lang="en-US" b="1" dirty="0"/>
                <a:t>Albert AbSample</a:t>
              </a:r>
            </a:p>
            <a:p>
              <a:pPr algn="l"/>
              <a:r>
                <a:rPr lang="en-US" dirty="0"/>
                <a:t>456 Apple Road</a:t>
              </a:r>
            </a:p>
            <a:p>
              <a:pPr algn="l"/>
              <a:r>
                <a:rPr lang="en-US" dirty="0"/>
                <a:t>Lawrenceville, GA 30043-5877</a:t>
              </a:r>
            </a:p>
          </p:txBody>
        </p:sp>
        <p:sp>
          <p:nvSpPr>
            <p:cNvPr id="20" name="TextBox 19">
              <a:extLst>
                <a:ext uri="{FF2B5EF4-FFF2-40B4-BE49-F238E27FC236}">
                  <a16:creationId xmlns:a16="http://schemas.microsoft.com/office/drawing/2014/main" id="{BDF1B70A-5D57-AA88-1F42-CB0A89BCDE69}"/>
                </a:ext>
              </a:extLst>
            </p:cNvPr>
            <p:cNvSpPr txBox="1"/>
            <p:nvPr/>
          </p:nvSpPr>
          <p:spPr>
            <a:xfrm>
              <a:off x="8420236" y="4417359"/>
              <a:ext cx="4789318" cy="584775"/>
            </a:xfrm>
            <a:prstGeom prst="rect">
              <a:avLst/>
            </a:prstGeom>
            <a:solidFill>
              <a:schemeClr val="accent2"/>
            </a:solidFill>
          </p:spPr>
          <p:txBody>
            <a:bodyPr wrap="square" rtlCol="0">
              <a:spAutoFit/>
            </a:bodyPr>
            <a:lstStyle/>
            <a:p>
              <a:pPr algn="l"/>
              <a:r>
                <a:rPr lang="en-US" b="1" dirty="0"/>
                <a:t>Phone: </a:t>
              </a:r>
              <a:r>
                <a:rPr lang="en-US" dirty="0"/>
                <a:t>(555) 555-5555</a:t>
              </a:r>
            </a:p>
            <a:p>
              <a:pPr algn="l"/>
              <a:r>
                <a:rPr lang="en-US" b="1" dirty="0"/>
                <a:t>Email: </a:t>
              </a:r>
              <a:r>
                <a:rPr lang="en-US" dirty="0"/>
                <a:t> AlbertAbSampleHome@email.COM</a:t>
              </a:r>
            </a:p>
          </p:txBody>
        </p:sp>
        <p:sp>
          <p:nvSpPr>
            <p:cNvPr id="21" name="TextBox 20">
              <a:extLst>
                <a:ext uri="{FF2B5EF4-FFF2-40B4-BE49-F238E27FC236}">
                  <a16:creationId xmlns:a16="http://schemas.microsoft.com/office/drawing/2014/main" id="{4CB9B93E-82CF-5CA5-CB87-7CD8D29D7849}"/>
                </a:ext>
              </a:extLst>
            </p:cNvPr>
            <p:cNvSpPr txBox="1"/>
            <p:nvPr/>
          </p:nvSpPr>
          <p:spPr>
            <a:xfrm>
              <a:off x="8115259" y="8366223"/>
              <a:ext cx="553430" cy="276999"/>
            </a:xfrm>
            <a:prstGeom prst="rect">
              <a:avLst/>
            </a:prstGeom>
            <a:solidFill>
              <a:schemeClr val="accent2"/>
            </a:solidFill>
          </p:spPr>
          <p:txBody>
            <a:bodyPr wrap="square" rtlCol="0">
              <a:spAutoFit/>
            </a:bodyPr>
            <a:lstStyle/>
            <a:p>
              <a:r>
                <a:rPr lang="en-US" sz="1200" dirty="0"/>
                <a:t>26</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MILITARY SERVICE</a:t>
            </a:r>
          </a:p>
        </p:txBody>
      </p:sp>
      <p:pic>
        <p:nvPicPr>
          <p:cNvPr id="2" name="Picture 1">
            <a:extLst>
              <a:ext uri="{FF2B5EF4-FFF2-40B4-BE49-F238E27FC236}">
                <a16:creationId xmlns:a16="http://schemas.microsoft.com/office/drawing/2014/main" id="{06DC6DE1-A06A-F1CB-F7CD-BF06862FFEA0}"/>
              </a:ext>
            </a:extLst>
          </p:cNvPr>
          <p:cNvPicPr>
            <a:picLocks noChangeAspect="1"/>
          </p:cNvPicPr>
          <p:nvPr/>
        </p:nvPicPr>
        <p:blipFill>
          <a:blip r:embed="rId6"/>
          <a:stretch>
            <a:fillRect/>
          </a:stretch>
        </p:blipFill>
        <p:spPr>
          <a:xfrm>
            <a:off x="1125071" y="1368237"/>
            <a:ext cx="3963660" cy="7556451"/>
          </a:xfrm>
          <a:prstGeom prst="rect">
            <a:avLst/>
          </a:prstGeom>
        </p:spPr>
      </p:pic>
      <p:sp>
        <p:nvSpPr>
          <p:cNvPr id="5" name="Rectangle: Rounded Corners 4">
            <a:extLst>
              <a:ext uri="{FF2B5EF4-FFF2-40B4-BE49-F238E27FC236}">
                <a16:creationId xmlns:a16="http://schemas.microsoft.com/office/drawing/2014/main" id="{CF784AD7-E282-3719-076E-25AEBA8C47F1}"/>
              </a:ext>
            </a:extLst>
          </p:cNvPr>
          <p:cNvSpPr/>
          <p:nvPr/>
        </p:nvSpPr>
        <p:spPr>
          <a:xfrm>
            <a:off x="1602033" y="5316416"/>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67C49889-D436-0DC9-6A4F-70C30F3158ED}"/>
              </a:ext>
            </a:extLst>
          </p:cNvPr>
          <p:cNvGrpSpPr/>
          <p:nvPr/>
        </p:nvGrpSpPr>
        <p:grpSpPr>
          <a:xfrm>
            <a:off x="6477698" y="195590"/>
            <a:ext cx="10026215" cy="9067581"/>
            <a:chOff x="-3698512" y="-448301"/>
            <a:chExt cx="10026215" cy="9067581"/>
          </a:xfrm>
        </p:grpSpPr>
        <p:grpSp>
          <p:nvGrpSpPr>
            <p:cNvPr id="8" name="Group 7">
              <a:extLst>
                <a:ext uri="{FF2B5EF4-FFF2-40B4-BE49-F238E27FC236}">
                  <a16:creationId xmlns:a16="http://schemas.microsoft.com/office/drawing/2014/main" id="{19E7EA04-6708-0D8E-A0EE-E90323AC6453}"/>
                </a:ext>
              </a:extLst>
            </p:cNvPr>
            <p:cNvGrpSpPr/>
            <p:nvPr/>
          </p:nvGrpSpPr>
          <p:grpSpPr>
            <a:xfrm>
              <a:off x="-3539443" y="-448301"/>
              <a:ext cx="9867146" cy="9067581"/>
              <a:chOff x="6348046" y="237499"/>
              <a:chExt cx="9867146" cy="9067581"/>
            </a:xfrm>
          </p:grpSpPr>
          <p:pic>
            <p:nvPicPr>
              <p:cNvPr id="4" name="Picture 3">
                <a:extLst>
                  <a:ext uri="{FF2B5EF4-FFF2-40B4-BE49-F238E27FC236}">
                    <a16:creationId xmlns:a16="http://schemas.microsoft.com/office/drawing/2014/main" id="{686956C4-E52B-DFB1-65D9-6D0CF5B6D521}"/>
                  </a:ext>
                </a:extLst>
              </p:cNvPr>
              <p:cNvPicPr>
                <a:picLocks noChangeAspect="1"/>
              </p:cNvPicPr>
              <p:nvPr/>
            </p:nvPicPr>
            <p:blipFill>
              <a:blip r:embed="rId7"/>
              <a:stretch>
                <a:fillRect/>
              </a:stretch>
            </p:blipFill>
            <p:spPr>
              <a:xfrm>
                <a:off x="6366342" y="237499"/>
                <a:ext cx="9848850" cy="7743825"/>
              </a:xfrm>
              <a:prstGeom prst="rect">
                <a:avLst/>
              </a:prstGeom>
            </p:spPr>
          </p:pic>
          <p:sp>
            <p:nvSpPr>
              <p:cNvPr id="7" name="Rectangle 6">
                <a:extLst>
                  <a:ext uri="{FF2B5EF4-FFF2-40B4-BE49-F238E27FC236}">
                    <a16:creationId xmlns:a16="http://schemas.microsoft.com/office/drawing/2014/main" id="{FBF4BBBE-12CF-2EBE-2DB6-A819F20FF96B}"/>
                  </a:ext>
                </a:extLst>
              </p:cNvPr>
              <p:cNvSpPr/>
              <p:nvPr/>
            </p:nvSpPr>
            <p:spPr>
              <a:xfrm>
                <a:off x="6348046" y="7828940"/>
                <a:ext cx="9867146" cy="1476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5" name="Picture 24">
              <a:extLst>
                <a:ext uri="{FF2B5EF4-FFF2-40B4-BE49-F238E27FC236}">
                  <a16:creationId xmlns:a16="http://schemas.microsoft.com/office/drawing/2014/main" id="{3F3C053B-1CEB-EF70-4122-8A3CBD2D4C62}"/>
                </a:ext>
              </a:extLst>
            </p:cNvPr>
            <p:cNvPicPr>
              <a:picLocks noChangeAspect="1"/>
            </p:cNvPicPr>
            <p:nvPr/>
          </p:nvPicPr>
          <p:blipFill>
            <a:blip r:embed="rId5"/>
            <a:stretch>
              <a:fillRect/>
            </a:stretch>
          </p:blipFill>
          <p:spPr>
            <a:xfrm>
              <a:off x="-3698512" y="-144055"/>
              <a:ext cx="9647166" cy="655633"/>
            </a:xfrm>
            <a:prstGeom prst="rect">
              <a:avLst/>
            </a:prstGeom>
          </p:spPr>
        </p:pic>
        <p:sp>
          <p:nvSpPr>
            <p:cNvPr id="26" name="TextBox 25">
              <a:extLst>
                <a:ext uri="{FF2B5EF4-FFF2-40B4-BE49-F238E27FC236}">
                  <a16:creationId xmlns:a16="http://schemas.microsoft.com/office/drawing/2014/main" id="{DB139A8D-E136-1429-4E25-4FC69078C3E2}"/>
                </a:ext>
              </a:extLst>
            </p:cNvPr>
            <p:cNvSpPr txBox="1"/>
            <p:nvPr/>
          </p:nvSpPr>
          <p:spPr>
            <a:xfrm>
              <a:off x="-3379669" y="653128"/>
              <a:ext cx="5662028" cy="307777"/>
            </a:xfrm>
            <a:prstGeom prst="rect">
              <a:avLst/>
            </a:prstGeom>
            <a:solidFill>
              <a:schemeClr val="accent2"/>
            </a:solidFill>
          </p:spPr>
          <p:txBody>
            <a:bodyPr wrap="square" rtlCol="0">
              <a:spAutoFit/>
            </a:bodyPr>
            <a:lstStyle/>
            <a:p>
              <a:pPr algn="l"/>
              <a:r>
                <a:rPr lang="en-US" sz="1400" dirty="0"/>
                <a:t>Viewing:</a:t>
              </a:r>
              <a:r>
                <a:rPr lang="en-US" sz="1400" b="1" dirty="0"/>
                <a:t>  AbSample, Albert  [Member ID: 123456789]</a:t>
              </a:r>
            </a:p>
          </p:txBody>
        </p:sp>
      </p:grpSp>
    </p:spTree>
    <p:extLst>
      <p:ext uri="{BB962C8B-B14F-4D97-AF65-F5344CB8AC3E}">
        <p14:creationId xmlns:p14="http://schemas.microsoft.com/office/powerpoint/2010/main" val="42166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500" fill="hold"/>
                                        <p:tgtEl>
                                          <p:spTgt spid="27"/>
                                        </p:tgtEl>
                                        <p:attrNameLst>
                                          <p:attrName>ppt_w</p:attrName>
                                        </p:attrNameLst>
                                      </p:cBhvr>
                                      <p:tavLst>
                                        <p:tav tm="0">
                                          <p:val>
                                            <p:fltVal val="0"/>
                                          </p:val>
                                        </p:tav>
                                        <p:tav tm="100000">
                                          <p:val>
                                            <p:strVal val="#ppt_w"/>
                                          </p:val>
                                        </p:tav>
                                      </p:tavLst>
                                    </p:anim>
                                    <p:anim calcmode="lin" valueType="num">
                                      <p:cBhvr>
                                        <p:cTn id="8" dur="1500" fill="hold"/>
                                        <p:tgtEl>
                                          <p:spTgt spid="27"/>
                                        </p:tgtEl>
                                        <p:attrNameLst>
                                          <p:attrName>ppt_h</p:attrName>
                                        </p:attrNameLst>
                                      </p:cBhvr>
                                      <p:tavLst>
                                        <p:tav tm="0">
                                          <p:val>
                                            <p:fltVal val="0"/>
                                          </p:val>
                                        </p:tav>
                                        <p:tav tm="100000">
                                          <p:val>
                                            <p:strVal val="#ppt_h"/>
                                          </p:val>
                                        </p:tav>
                                      </p:tavLst>
                                    </p:anim>
                                    <p:animEffect transition="in" filter="fade">
                                      <p:cBhvr>
                                        <p:cTn id="9"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73365529-884B-B374-714A-505899464F29}"/>
              </a:ext>
            </a:extLst>
          </p:cNvPr>
          <p:cNvGrpSpPr/>
          <p:nvPr/>
        </p:nvGrpSpPr>
        <p:grpSpPr>
          <a:xfrm>
            <a:off x="6187210" y="195590"/>
            <a:ext cx="10026215" cy="9067581"/>
            <a:chOff x="-3698512" y="-448301"/>
            <a:chExt cx="10026215" cy="9067581"/>
          </a:xfrm>
        </p:grpSpPr>
        <p:grpSp>
          <p:nvGrpSpPr>
            <p:cNvPr id="28" name="Group 27">
              <a:extLst>
                <a:ext uri="{FF2B5EF4-FFF2-40B4-BE49-F238E27FC236}">
                  <a16:creationId xmlns:a16="http://schemas.microsoft.com/office/drawing/2014/main" id="{9A660C08-BE0A-8A7D-B206-3E110B9B3BCD}"/>
                </a:ext>
              </a:extLst>
            </p:cNvPr>
            <p:cNvGrpSpPr/>
            <p:nvPr/>
          </p:nvGrpSpPr>
          <p:grpSpPr>
            <a:xfrm>
              <a:off x="-3539443" y="-448301"/>
              <a:ext cx="9867146" cy="9067581"/>
              <a:chOff x="6348046" y="237499"/>
              <a:chExt cx="9867146" cy="9067581"/>
            </a:xfrm>
          </p:grpSpPr>
          <p:pic>
            <p:nvPicPr>
              <p:cNvPr id="31" name="Picture 30">
                <a:extLst>
                  <a:ext uri="{FF2B5EF4-FFF2-40B4-BE49-F238E27FC236}">
                    <a16:creationId xmlns:a16="http://schemas.microsoft.com/office/drawing/2014/main" id="{017EECDD-ADC4-B5D4-BCA7-B2BD0F1AA86D}"/>
                  </a:ext>
                </a:extLst>
              </p:cNvPr>
              <p:cNvPicPr>
                <a:picLocks noChangeAspect="1"/>
              </p:cNvPicPr>
              <p:nvPr/>
            </p:nvPicPr>
            <p:blipFill>
              <a:blip r:embed="rId3"/>
              <a:stretch>
                <a:fillRect/>
              </a:stretch>
            </p:blipFill>
            <p:spPr>
              <a:xfrm>
                <a:off x="6366342" y="237499"/>
                <a:ext cx="9848850" cy="7743825"/>
              </a:xfrm>
              <a:prstGeom prst="rect">
                <a:avLst/>
              </a:prstGeom>
            </p:spPr>
          </p:pic>
          <p:sp>
            <p:nvSpPr>
              <p:cNvPr id="32" name="Rectangle 31">
                <a:extLst>
                  <a:ext uri="{FF2B5EF4-FFF2-40B4-BE49-F238E27FC236}">
                    <a16:creationId xmlns:a16="http://schemas.microsoft.com/office/drawing/2014/main" id="{4881958E-BF23-06F7-1B0E-0094A79DA99E}"/>
                  </a:ext>
                </a:extLst>
              </p:cNvPr>
              <p:cNvSpPr/>
              <p:nvPr/>
            </p:nvSpPr>
            <p:spPr>
              <a:xfrm>
                <a:off x="6348046" y="7828940"/>
                <a:ext cx="9867146" cy="1476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9" name="Picture 28">
              <a:extLst>
                <a:ext uri="{FF2B5EF4-FFF2-40B4-BE49-F238E27FC236}">
                  <a16:creationId xmlns:a16="http://schemas.microsoft.com/office/drawing/2014/main" id="{B218CFD5-CA72-7095-9045-3699115B7E08}"/>
                </a:ext>
              </a:extLst>
            </p:cNvPr>
            <p:cNvPicPr>
              <a:picLocks noChangeAspect="1"/>
            </p:cNvPicPr>
            <p:nvPr/>
          </p:nvPicPr>
          <p:blipFill>
            <a:blip r:embed="rId4"/>
            <a:stretch>
              <a:fillRect/>
            </a:stretch>
          </p:blipFill>
          <p:spPr>
            <a:xfrm>
              <a:off x="-3698512" y="-144055"/>
              <a:ext cx="9647166" cy="655633"/>
            </a:xfrm>
            <a:prstGeom prst="rect">
              <a:avLst/>
            </a:prstGeom>
          </p:spPr>
        </p:pic>
        <p:sp>
          <p:nvSpPr>
            <p:cNvPr id="30" name="TextBox 29">
              <a:extLst>
                <a:ext uri="{FF2B5EF4-FFF2-40B4-BE49-F238E27FC236}">
                  <a16:creationId xmlns:a16="http://schemas.microsoft.com/office/drawing/2014/main" id="{A66527D1-D748-B118-D67D-1581257DE16B}"/>
                </a:ext>
              </a:extLst>
            </p:cNvPr>
            <p:cNvSpPr txBox="1"/>
            <p:nvPr/>
          </p:nvSpPr>
          <p:spPr>
            <a:xfrm>
              <a:off x="-3379669" y="653128"/>
              <a:ext cx="5662028" cy="307777"/>
            </a:xfrm>
            <a:prstGeom prst="rect">
              <a:avLst/>
            </a:prstGeom>
            <a:solidFill>
              <a:schemeClr val="accent2"/>
            </a:solidFill>
          </p:spPr>
          <p:txBody>
            <a:bodyPr wrap="square" rtlCol="0">
              <a:spAutoFit/>
            </a:bodyPr>
            <a:lstStyle/>
            <a:p>
              <a:pPr algn="l"/>
              <a:r>
                <a:rPr lang="en-US" sz="1400" dirty="0"/>
                <a:t>Viewing:</a:t>
              </a:r>
              <a:r>
                <a:rPr lang="en-US" sz="1400" b="1" dirty="0"/>
                <a:t>  AbSample, Albert  [Member ID: 123456789]</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MILITARY SERVICE</a:t>
            </a:r>
          </a:p>
        </p:txBody>
      </p:sp>
      <p:pic>
        <p:nvPicPr>
          <p:cNvPr id="2" name="Picture 1">
            <a:extLst>
              <a:ext uri="{FF2B5EF4-FFF2-40B4-BE49-F238E27FC236}">
                <a16:creationId xmlns:a16="http://schemas.microsoft.com/office/drawing/2014/main" id="{942F0974-0ED4-8EB3-B62C-D34B4CFB7B69}"/>
              </a:ext>
            </a:extLst>
          </p:cNvPr>
          <p:cNvPicPr>
            <a:picLocks noChangeAspect="1"/>
          </p:cNvPicPr>
          <p:nvPr/>
        </p:nvPicPr>
        <p:blipFill>
          <a:blip r:embed="rId5"/>
          <a:stretch>
            <a:fillRect/>
          </a:stretch>
        </p:blipFill>
        <p:spPr>
          <a:xfrm>
            <a:off x="1125071" y="1368237"/>
            <a:ext cx="3963660" cy="7556451"/>
          </a:xfrm>
          <a:prstGeom prst="rect">
            <a:avLst/>
          </a:prstGeom>
        </p:spPr>
      </p:pic>
      <p:sp>
        <p:nvSpPr>
          <p:cNvPr id="3" name="Rectangle: Rounded Corners 2">
            <a:extLst>
              <a:ext uri="{FF2B5EF4-FFF2-40B4-BE49-F238E27FC236}">
                <a16:creationId xmlns:a16="http://schemas.microsoft.com/office/drawing/2014/main" id="{A372C909-F6A7-1979-7FEB-72B8FA2185A4}"/>
              </a:ext>
            </a:extLst>
          </p:cNvPr>
          <p:cNvSpPr/>
          <p:nvPr/>
        </p:nvSpPr>
        <p:spPr>
          <a:xfrm>
            <a:off x="1602033" y="5316416"/>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Rounded Corners 13">
            <a:extLst>
              <a:ext uri="{FF2B5EF4-FFF2-40B4-BE49-F238E27FC236}">
                <a16:creationId xmlns:a16="http://schemas.microsoft.com/office/drawing/2014/main" id="{737931ED-FF48-B8A6-5D64-13817078DFE8}"/>
              </a:ext>
            </a:extLst>
          </p:cNvPr>
          <p:cNvSpPr/>
          <p:nvPr/>
        </p:nvSpPr>
        <p:spPr>
          <a:xfrm>
            <a:off x="6292053" y="6031524"/>
            <a:ext cx="10079224" cy="2248748"/>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C276F365-CC8B-0A74-B0B0-DC07412002F7}"/>
              </a:ext>
            </a:extLst>
          </p:cNvPr>
          <p:cNvPicPr>
            <a:picLocks noChangeAspect="1"/>
          </p:cNvPicPr>
          <p:nvPr/>
        </p:nvPicPr>
        <p:blipFill>
          <a:blip r:embed="rId6"/>
          <a:stretch>
            <a:fillRect/>
          </a:stretch>
        </p:blipFill>
        <p:spPr>
          <a:xfrm>
            <a:off x="6814631" y="320705"/>
            <a:ext cx="8107853" cy="5497036"/>
          </a:xfrm>
          <a:prstGeom prst="rect">
            <a:avLst/>
          </a:prstGeom>
          <a:ln w="28575">
            <a:solidFill>
              <a:schemeClr val="accent1"/>
            </a:solidFill>
          </a:ln>
        </p:spPr>
      </p:pic>
    </p:spTree>
    <p:extLst>
      <p:ext uri="{BB962C8B-B14F-4D97-AF65-F5344CB8AC3E}">
        <p14:creationId xmlns:p14="http://schemas.microsoft.com/office/powerpoint/2010/main" val="1912828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DEFEEB94-A955-A891-6509-E296603D81C5}"/>
              </a:ext>
            </a:extLst>
          </p:cNvPr>
          <p:cNvSpPr>
            <a:spLocks noGrp="1"/>
          </p:cNvSpPr>
          <p:nvPr>
            <p:ph type="body" sz="quarter" idx="10"/>
          </p:nvPr>
        </p:nvSpPr>
        <p:spPr/>
        <p:txBody>
          <a:bodyPr>
            <a:normAutofit lnSpcReduction="10000"/>
          </a:bodyPr>
          <a:lstStyle/>
          <a:p>
            <a:r>
              <a:rPr lang="en-US" dirty="0"/>
              <a:t>MYLEGION.ORG</a:t>
            </a:r>
          </a:p>
        </p:txBody>
      </p:sp>
      <p:grpSp>
        <p:nvGrpSpPr>
          <p:cNvPr id="26" name="Group 25">
            <a:extLst>
              <a:ext uri="{FF2B5EF4-FFF2-40B4-BE49-F238E27FC236}">
                <a16:creationId xmlns:a16="http://schemas.microsoft.com/office/drawing/2014/main" id="{9CDC7349-136A-ECFF-499B-66B9083AF4FC}"/>
              </a:ext>
            </a:extLst>
          </p:cNvPr>
          <p:cNvGrpSpPr/>
          <p:nvPr/>
        </p:nvGrpSpPr>
        <p:grpSpPr>
          <a:xfrm>
            <a:off x="6528520" y="179466"/>
            <a:ext cx="10514276" cy="9574134"/>
            <a:chOff x="6623770" y="243789"/>
            <a:chExt cx="10514276" cy="9574134"/>
          </a:xfrm>
        </p:grpSpPr>
        <p:pic>
          <p:nvPicPr>
            <p:cNvPr id="14" name="Picture 13">
              <a:extLst>
                <a:ext uri="{FF2B5EF4-FFF2-40B4-BE49-F238E27FC236}">
                  <a16:creationId xmlns:a16="http://schemas.microsoft.com/office/drawing/2014/main" id="{537EAB80-167E-7B61-5A3E-1F718B1E41CD}"/>
                </a:ext>
              </a:extLst>
            </p:cNvPr>
            <p:cNvPicPr>
              <a:picLocks noChangeAspect="1"/>
            </p:cNvPicPr>
            <p:nvPr/>
          </p:nvPicPr>
          <p:blipFill>
            <a:blip r:embed="rId3"/>
            <a:stretch>
              <a:fillRect/>
            </a:stretch>
          </p:blipFill>
          <p:spPr>
            <a:xfrm>
              <a:off x="6654253" y="243789"/>
              <a:ext cx="10483793" cy="1603299"/>
            </a:xfrm>
            <a:prstGeom prst="rect">
              <a:avLst/>
            </a:prstGeom>
          </p:spPr>
        </p:pic>
        <p:pic>
          <p:nvPicPr>
            <p:cNvPr id="16" name="Picture 15">
              <a:extLst>
                <a:ext uri="{FF2B5EF4-FFF2-40B4-BE49-F238E27FC236}">
                  <a16:creationId xmlns:a16="http://schemas.microsoft.com/office/drawing/2014/main" id="{5FF7048C-0667-E411-F678-43FF622916DA}"/>
                </a:ext>
              </a:extLst>
            </p:cNvPr>
            <p:cNvPicPr>
              <a:picLocks noChangeAspect="1"/>
            </p:cNvPicPr>
            <p:nvPr/>
          </p:nvPicPr>
          <p:blipFill>
            <a:blip r:embed="rId4"/>
            <a:stretch>
              <a:fillRect/>
            </a:stretch>
          </p:blipFill>
          <p:spPr>
            <a:xfrm>
              <a:off x="6623770" y="1847088"/>
              <a:ext cx="1966130" cy="6797629"/>
            </a:xfrm>
            <a:prstGeom prst="rect">
              <a:avLst/>
            </a:prstGeom>
          </p:spPr>
        </p:pic>
        <p:pic>
          <p:nvPicPr>
            <p:cNvPr id="18" name="Picture 17">
              <a:extLst>
                <a:ext uri="{FF2B5EF4-FFF2-40B4-BE49-F238E27FC236}">
                  <a16:creationId xmlns:a16="http://schemas.microsoft.com/office/drawing/2014/main" id="{16D2E9B5-B10A-E481-A0A3-6F26C0CBE3EB}"/>
                </a:ext>
              </a:extLst>
            </p:cNvPr>
            <p:cNvPicPr>
              <a:picLocks noChangeAspect="1"/>
            </p:cNvPicPr>
            <p:nvPr/>
          </p:nvPicPr>
          <p:blipFill>
            <a:blip r:embed="rId5"/>
            <a:stretch>
              <a:fillRect/>
            </a:stretch>
          </p:blipFill>
          <p:spPr>
            <a:xfrm>
              <a:off x="8750364" y="1917511"/>
              <a:ext cx="8001444" cy="5159551"/>
            </a:xfrm>
            <a:prstGeom prst="rect">
              <a:avLst/>
            </a:prstGeom>
          </p:spPr>
        </p:pic>
        <p:pic>
          <p:nvPicPr>
            <p:cNvPr id="25" name="Picture 24">
              <a:extLst>
                <a:ext uri="{FF2B5EF4-FFF2-40B4-BE49-F238E27FC236}">
                  <a16:creationId xmlns:a16="http://schemas.microsoft.com/office/drawing/2014/main" id="{778D9A55-8F43-4474-C82A-1314AEF0836A}"/>
                </a:ext>
              </a:extLst>
            </p:cNvPr>
            <p:cNvPicPr>
              <a:picLocks noChangeAspect="1"/>
            </p:cNvPicPr>
            <p:nvPr/>
          </p:nvPicPr>
          <p:blipFill>
            <a:blip r:embed="rId6"/>
            <a:stretch>
              <a:fillRect/>
            </a:stretch>
          </p:blipFill>
          <p:spPr>
            <a:xfrm>
              <a:off x="14263108" y="1898460"/>
              <a:ext cx="2782514" cy="7919463"/>
            </a:xfrm>
            <a:prstGeom prst="rect">
              <a:avLst/>
            </a:prstGeom>
          </p:spPr>
        </p:pic>
        <p:sp>
          <p:nvSpPr>
            <p:cNvPr id="21" name="TextBox 20">
              <a:extLst>
                <a:ext uri="{FF2B5EF4-FFF2-40B4-BE49-F238E27FC236}">
                  <a16:creationId xmlns:a16="http://schemas.microsoft.com/office/drawing/2014/main" id="{02245EFB-B3AD-6C15-0F0B-B592BCA4FD0D}"/>
                </a:ext>
              </a:extLst>
            </p:cNvPr>
            <p:cNvSpPr txBox="1"/>
            <p:nvPr/>
          </p:nvSpPr>
          <p:spPr>
            <a:xfrm>
              <a:off x="15551150" y="3934539"/>
              <a:ext cx="1054100" cy="246221"/>
            </a:xfrm>
            <a:prstGeom prst="rect">
              <a:avLst/>
            </a:prstGeom>
            <a:solidFill>
              <a:schemeClr val="bg1"/>
            </a:solidFill>
          </p:spPr>
          <p:txBody>
            <a:bodyPr wrap="square" rtlCol="0">
              <a:spAutoFit/>
            </a:bodyPr>
            <a:lstStyle/>
            <a:p>
              <a:pPr algn="l"/>
              <a:r>
                <a:rPr lang="en-US" sz="1000" dirty="0"/>
                <a:t>   123456789</a:t>
              </a:r>
            </a:p>
          </p:txBody>
        </p:sp>
        <p:sp>
          <p:nvSpPr>
            <p:cNvPr id="22" name="TextBox 21">
              <a:extLst>
                <a:ext uri="{FF2B5EF4-FFF2-40B4-BE49-F238E27FC236}">
                  <a16:creationId xmlns:a16="http://schemas.microsoft.com/office/drawing/2014/main" id="{0D8A8A07-7259-57FF-E014-A764941306B3}"/>
                </a:ext>
              </a:extLst>
            </p:cNvPr>
            <p:cNvSpPr txBox="1"/>
            <p:nvPr/>
          </p:nvSpPr>
          <p:spPr>
            <a:xfrm>
              <a:off x="15487650" y="7596967"/>
              <a:ext cx="1054100" cy="246221"/>
            </a:xfrm>
            <a:prstGeom prst="rect">
              <a:avLst/>
            </a:prstGeom>
            <a:solidFill>
              <a:schemeClr val="bg1"/>
            </a:solidFill>
          </p:spPr>
          <p:txBody>
            <a:bodyPr wrap="square" rtlCol="0">
              <a:spAutoFit/>
            </a:bodyPr>
            <a:lstStyle/>
            <a:p>
              <a:pPr algn="l"/>
              <a:r>
                <a:rPr lang="en-US" sz="1000" dirty="0"/>
                <a:t>     123456789</a:t>
              </a:r>
            </a:p>
          </p:txBody>
        </p:sp>
      </p:grpSp>
      <p:sp>
        <p:nvSpPr>
          <p:cNvPr id="9" name="Rectangle: Rounded Corners 8">
            <a:extLst>
              <a:ext uri="{FF2B5EF4-FFF2-40B4-BE49-F238E27FC236}">
                <a16:creationId xmlns:a16="http://schemas.microsoft.com/office/drawing/2014/main" id="{B86D6FEC-CE0E-B568-656F-9F4875CA4252}"/>
              </a:ext>
            </a:extLst>
          </p:cNvPr>
          <p:cNvSpPr/>
          <p:nvPr/>
        </p:nvSpPr>
        <p:spPr>
          <a:xfrm>
            <a:off x="8578914" y="2125534"/>
            <a:ext cx="3403536" cy="632734"/>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A237A13C-1DB8-5ADC-769C-E8E868136348}"/>
              </a:ext>
            </a:extLst>
          </p:cNvPr>
          <p:cNvSpPr>
            <a:spLocks noGrp="1"/>
          </p:cNvSpPr>
          <p:nvPr>
            <p:ph idx="1"/>
          </p:nvPr>
        </p:nvSpPr>
        <p:spPr>
          <a:xfrm>
            <a:off x="606229" y="1853188"/>
            <a:ext cx="5447099" cy="5090838"/>
          </a:xfrm>
        </p:spPr>
        <p:txBody>
          <a:bodyPr>
            <a:normAutofit lnSpcReduction="10000"/>
          </a:bodyPr>
          <a:lstStyle/>
          <a:p>
            <a:r>
              <a:rPr lang="en-US" dirty="0"/>
              <a:t>My Account</a:t>
            </a:r>
          </a:p>
          <a:p>
            <a:pPr marL="457200" indent="-457200">
              <a:buFont typeface="Arial" panose="020B0604020202020204" pitchFamily="34" charset="0"/>
              <a:buChar char="•"/>
            </a:pPr>
            <a:r>
              <a:rPr lang="en-US" dirty="0"/>
              <a:t>Personal Member Info</a:t>
            </a:r>
          </a:p>
          <a:p>
            <a:pPr marL="457200" indent="-457200">
              <a:buFont typeface="Arial" panose="020B0604020202020204" pitchFamily="34" charset="0"/>
              <a:buChar char="•"/>
            </a:pPr>
            <a:endParaRPr lang="en-US" dirty="0"/>
          </a:p>
          <a:p>
            <a:r>
              <a:rPr lang="en-US" dirty="0"/>
              <a:t>My Groups</a:t>
            </a:r>
          </a:p>
          <a:p>
            <a:pPr marL="457200" indent="-457200">
              <a:buFont typeface="Arial" panose="020B0604020202020204" pitchFamily="34" charset="0"/>
              <a:buChar char="•"/>
            </a:pPr>
            <a:r>
              <a:rPr lang="en-US" dirty="0"/>
              <a:t>Adjutants &amp; Commanders</a:t>
            </a:r>
          </a:p>
          <a:p>
            <a:pPr marL="457200" indent="-457200">
              <a:buFont typeface="Arial" panose="020B0604020202020204" pitchFamily="34" charset="0"/>
              <a:buChar char="•"/>
            </a:pPr>
            <a:r>
              <a:rPr lang="en-US" dirty="0"/>
              <a:t>Post, Squadron</a:t>
            </a:r>
          </a:p>
          <a:p>
            <a:pPr marL="457200" indent="-457200">
              <a:buFont typeface="Arial" panose="020B0604020202020204" pitchFamily="34" charset="0"/>
              <a:buChar char="•"/>
            </a:pPr>
            <a:r>
              <a:rPr lang="en-US" dirty="0"/>
              <a:t>District, County (View only)</a:t>
            </a:r>
          </a:p>
          <a:p>
            <a:pPr marL="457200" indent="-457200">
              <a:buFont typeface="Arial" panose="020B0604020202020204" pitchFamily="34" charset="0"/>
              <a:buChar char="•"/>
            </a:pPr>
            <a:r>
              <a:rPr lang="en-US" dirty="0"/>
              <a:t>Department, Detachment</a:t>
            </a:r>
          </a:p>
          <a:p>
            <a:pPr marL="457200" indent="-457200">
              <a:buFont typeface="Arial" panose="020B0604020202020204" pitchFamily="34" charset="0"/>
              <a:buChar char="•"/>
            </a:pPr>
            <a:r>
              <a:rPr lang="en-US" dirty="0"/>
              <a:t>Assigned Administrators</a:t>
            </a:r>
          </a:p>
        </p:txBody>
      </p:sp>
    </p:spTree>
    <p:extLst>
      <p:ext uri="{BB962C8B-B14F-4D97-AF65-F5344CB8AC3E}">
        <p14:creationId xmlns:p14="http://schemas.microsoft.com/office/powerpoint/2010/main" val="1022159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436F850-A70B-0286-F300-B15B8A474334}"/>
              </a:ext>
            </a:extLst>
          </p:cNvPr>
          <p:cNvGrpSpPr/>
          <p:nvPr/>
        </p:nvGrpSpPr>
        <p:grpSpPr>
          <a:xfrm>
            <a:off x="5201727" y="195590"/>
            <a:ext cx="13009648" cy="9278601"/>
            <a:chOff x="5138358" y="237499"/>
            <a:chExt cx="13009648" cy="9278601"/>
          </a:xfrm>
        </p:grpSpPr>
        <p:grpSp>
          <p:nvGrpSpPr>
            <p:cNvPr id="7" name="Group 6">
              <a:extLst>
                <a:ext uri="{FF2B5EF4-FFF2-40B4-BE49-F238E27FC236}">
                  <a16:creationId xmlns:a16="http://schemas.microsoft.com/office/drawing/2014/main" id="{D800F97C-857E-88E2-8E9F-7667A24EB9A9}"/>
                </a:ext>
              </a:extLst>
            </p:cNvPr>
            <p:cNvGrpSpPr/>
            <p:nvPr/>
          </p:nvGrpSpPr>
          <p:grpSpPr>
            <a:xfrm>
              <a:off x="5534125" y="237499"/>
              <a:ext cx="10204105" cy="9278601"/>
              <a:chOff x="5534125" y="237499"/>
              <a:chExt cx="10204105" cy="9278601"/>
            </a:xfrm>
          </p:grpSpPr>
          <p:pic>
            <p:nvPicPr>
              <p:cNvPr id="22" name="Picture 21">
                <a:extLst>
                  <a:ext uri="{FF2B5EF4-FFF2-40B4-BE49-F238E27FC236}">
                    <a16:creationId xmlns:a16="http://schemas.microsoft.com/office/drawing/2014/main" id="{4308F5BE-B2E4-C182-8E27-A2B18DB19339}"/>
                  </a:ext>
                </a:extLst>
              </p:cNvPr>
              <p:cNvPicPr>
                <a:picLocks noChangeAspect="1"/>
              </p:cNvPicPr>
              <p:nvPr/>
            </p:nvPicPr>
            <p:blipFill>
              <a:blip r:embed="rId3"/>
              <a:stretch>
                <a:fillRect/>
              </a:stretch>
            </p:blipFill>
            <p:spPr>
              <a:xfrm>
                <a:off x="6573897" y="237499"/>
                <a:ext cx="9164333" cy="9278601"/>
              </a:xfrm>
              <a:prstGeom prst="rect">
                <a:avLst/>
              </a:prstGeom>
            </p:spPr>
          </p:pic>
          <p:pic>
            <p:nvPicPr>
              <p:cNvPr id="24" name="Picture 23">
                <a:extLst>
                  <a:ext uri="{FF2B5EF4-FFF2-40B4-BE49-F238E27FC236}">
                    <a16:creationId xmlns:a16="http://schemas.microsoft.com/office/drawing/2014/main" id="{F1FB61BA-FDFB-F0B0-9936-E5FC55B1D5CB}"/>
                  </a:ext>
                </a:extLst>
              </p:cNvPr>
              <p:cNvPicPr>
                <a:picLocks noChangeAspect="1"/>
              </p:cNvPicPr>
              <p:nvPr/>
            </p:nvPicPr>
            <p:blipFill>
              <a:blip r:embed="rId4"/>
              <a:stretch>
                <a:fillRect/>
              </a:stretch>
            </p:blipFill>
            <p:spPr>
              <a:xfrm>
                <a:off x="14088514" y="3265691"/>
                <a:ext cx="520037" cy="307777"/>
              </a:xfrm>
              <a:prstGeom prst="rect">
                <a:avLst/>
              </a:prstGeom>
            </p:spPr>
          </p:pic>
          <p:sp>
            <p:nvSpPr>
              <p:cNvPr id="25" name="TextBox 24">
                <a:extLst>
                  <a:ext uri="{FF2B5EF4-FFF2-40B4-BE49-F238E27FC236}">
                    <a16:creationId xmlns:a16="http://schemas.microsoft.com/office/drawing/2014/main" id="{B71C1EFA-E9CC-9C77-BA5D-21BDFD118887}"/>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pic>
          <p:nvPicPr>
            <p:cNvPr id="8" name="Picture 7">
              <a:extLst>
                <a:ext uri="{FF2B5EF4-FFF2-40B4-BE49-F238E27FC236}">
                  <a16:creationId xmlns:a16="http://schemas.microsoft.com/office/drawing/2014/main" id="{37D7F105-A7FF-5EA7-AB25-DB42C1134BAF}"/>
                </a:ext>
              </a:extLst>
            </p:cNvPr>
            <p:cNvPicPr>
              <a:picLocks noChangeAspect="1"/>
            </p:cNvPicPr>
            <p:nvPr/>
          </p:nvPicPr>
          <p:blipFill>
            <a:blip r:embed="rId5"/>
            <a:stretch>
              <a:fillRect/>
            </a:stretch>
          </p:blipFill>
          <p:spPr>
            <a:xfrm>
              <a:off x="6573897" y="754447"/>
              <a:ext cx="11574109" cy="786590"/>
            </a:xfrm>
            <a:prstGeom prst="rect">
              <a:avLst/>
            </a:prstGeom>
          </p:spPr>
        </p:pic>
        <p:sp>
          <p:nvSpPr>
            <p:cNvPr id="13" name="TextBox 12">
              <a:extLst>
                <a:ext uri="{FF2B5EF4-FFF2-40B4-BE49-F238E27FC236}">
                  <a16:creationId xmlns:a16="http://schemas.microsoft.com/office/drawing/2014/main" id="{8ED34505-0348-2AAD-91DC-5A82C15307ED}"/>
                </a:ext>
              </a:extLst>
            </p:cNvPr>
            <p:cNvSpPr txBox="1"/>
            <p:nvPr/>
          </p:nvSpPr>
          <p:spPr>
            <a:xfrm>
              <a:off x="5138358" y="1731028"/>
              <a:ext cx="8480007" cy="307777"/>
            </a:xfrm>
            <a:prstGeom prst="rect">
              <a:avLst/>
            </a:prstGeom>
            <a:solidFill>
              <a:schemeClr val="accent2"/>
            </a:solidFill>
          </p:spPr>
          <p:txBody>
            <a:bodyPr wrap="square" rtlCol="0">
              <a:spAutoFit/>
            </a:bodyPr>
            <a:lstStyle/>
            <a:p>
              <a:r>
                <a:rPr lang="en-US" sz="1400" dirty="0"/>
                <a:t>Viewing:</a:t>
              </a:r>
              <a:r>
                <a:rPr lang="en-US" sz="1400" b="1" dirty="0"/>
                <a:t>  AbSample, Albert  [Member ID: 123456789]</a:t>
              </a:r>
            </a:p>
          </p:txBody>
        </p:sp>
        <p:sp>
          <p:nvSpPr>
            <p:cNvPr id="14" name="TextBox 13">
              <a:extLst>
                <a:ext uri="{FF2B5EF4-FFF2-40B4-BE49-F238E27FC236}">
                  <a16:creationId xmlns:a16="http://schemas.microsoft.com/office/drawing/2014/main" id="{7B63C887-2A90-0AEB-14E2-9B76534DB601}"/>
                </a:ext>
              </a:extLst>
            </p:cNvPr>
            <p:cNvSpPr txBox="1"/>
            <p:nvPr/>
          </p:nvSpPr>
          <p:spPr>
            <a:xfrm>
              <a:off x="8391974" y="3168916"/>
              <a:ext cx="2280535" cy="1077218"/>
            </a:xfrm>
            <a:prstGeom prst="rect">
              <a:avLst/>
            </a:prstGeom>
            <a:solidFill>
              <a:schemeClr val="accent2"/>
            </a:solidFill>
          </p:spPr>
          <p:txBody>
            <a:bodyPr wrap="square" rtlCol="0">
              <a:spAutoFit/>
            </a:bodyPr>
            <a:lstStyle/>
            <a:p>
              <a:pPr algn="l"/>
              <a:r>
                <a:rPr lang="en-US" b="1" dirty="0"/>
                <a:t>Albert AbSample</a:t>
              </a:r>
            </a:p>
            <a:p>
              <a:pPr algn="l"/>
              <a:r>
                <a:rPr lang="en-US" dirty="0"/>
                <a:t>456 Apple Road</a:t>
              </a:r>
            </a:p>
            <a:p>
              <a:pPr algn="l"/>
              <a:r>
                <a:rPr lang="en-US" dirty="0"/>
                <a:t>Lawrenceville, GA 30043-5877</a:t>
              </a:r>
            </a:p>
          </p:txBody>
        </p:sp>
        <p:sp>
          <p:nvSpPr>
            <p:cNvPr id="15" name="TextBox 14">
              <a:extLst>
                <a:ext uri="{FF2B5EF4-FFF2-40B4-BE49-F238E27FC236}">
                  <a16:creationId xmlns:a16="http://schemas.microsoft.com/office/drawing/2014/main" id="{584DD9FF-029C-3D0A-F116-334F2C137070}"/>
                </a:ext>
              </a:extLst>
            </p:cNvPr>
            <p:cNvSpPr txBox="1"/>
            <p:nvPr/>
          </p:nvSpPr>
          <p:spPr>
            <a:xfrm>
              <a:off x="8420236" y="4417359"/>
              <a:ext cx="4789318" cy="584775"/>
            </a:xfrm>
            <a:prstGeom prst="rect">
              <a:avLst/>
            </a:prstGeom>
            <a:solidFill>
              <a:schemeClr val="accent2"/>
            </a:solidFill>
          </p:spPr>
          <p:txBody>
            <a:bodyPr wrap="square" rtlCol="0">
              <a:spAutoFit/>
            </a:bodyPr>
            <a:lstStyle/>
            <a:p>
              <a:pPr algn="l"/>
              <a:r>
                <a:rPr lang="en-US" b="1" dirty="0"/>
                <a:t>Phone: </a:t>
              </a:r>
              <a:r>
                <a:rPr lang="en-US" dirty="0"/>
                <a:t>(555) 555-5555</a:t>
              </a:r>
            </a:p>
            <a:p>
              <a:pPr algn="l"/>
              <a:r>
                <a:rPr lang="en-US" b="1" dirty="0"/>
                <a:t>Email: </a:t>
              </a:r>
              <a:r>
                <a:rPr lang="en-US" dirty="0"/>
                <a:t> AlbertAbSampleHome@email.COM</a:t>
              </a:r>
            </a:p>
          </p:txBody>
        </p:sp>
        <p:sp>
          <p:nvSpPr>
            <p:cNvPr id="16" name="TextBox 15">
              <a:extLst>
                <a:ext uri="{FF2B5EF4-FFF2-40B4-BE49-F238E27FC236}">
                  <a16:creationId xmlns:a16="http://schemas.microsoft.com/office/drawing/2014/main" id="{9C77714B-AC2E-60AF-DAA5-344D6A0F8AB5}"/>
                </a:ext>
              </a:extLst>
            </p:cNvPr>
            <p:cNvSpPr txBox="1"/>
            <p:nvPr/>
          </p:nvSpPr>
          <p:spPr>
            <a:xfrm>
              <a:off x="8115259" y="8366223"/>
              <a:ext cx="553430" cy="276999"/>
            </a:xfrm>
            <a:prstGeom prst="rect">
              <a:avLst/>
            </a:prstGeom>
            <a:solidFill>
              <a:schemeClr val="accent2"/>
            </a:solidFill>
          </p:spPr>
          <p:txBody>
            <a:bodyPr wrap="square" rtlCol="0">
              <a:spAutoFit/>
            </a:bodyPr>
            <a:lstStyle/>
            <a:p>
              <a:r>
                <a:rPr lang="en-US" sz="1200" dirty="0"/>
                <a:t>26</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92500"/>
          </a:bodyPr>
          <a:lstStyle/>
          <a:p>
            <a:r>
              <a:rPr lang="en-US" dirty="0"/>
              <a:t>EMERGENCY CONTACTS</a:t>
            </a:r>
          </a:p>
        </p:txBody>
      </p:sp>
      <p:pic>
        <p:nvPicPr>
          <p:cNvPr id="2" name="Picture 1">
            <a:extLst>
              <a:ext uri="{FF2B5EF4-FFF2-40B4-BE49-F238E27FC236}">
                <a16:creationId xmlns:a16="http://schemas.microsoft.com/office/drawing/2014/main" id="{942F0974-0ED4-8EB3-B62C-D34B4CFB7B69}"/>
              </a:ext>
            </a:extLst>
          </p:cNvPr>
          <p:cNvPicPr>
            <a:picLocks noChangeAspect="1"/>
          </p:cNvPicPr>
          <p:nvPr/>
        </p:nvPicPr>
        <p:blipFill>
          <a:blip r:embed="rId6"/>
          <a:stretch>
            <a:fillRect/>
          </a:stretch>
        </p:blipFill>
        <p:spPr>
          <a:xfrm>
            <a:off x="1125071" y="1368237"/>
            <a:ext cx="3963660" cy="7556451"/>
          </a:xfrm>
          <a:prstGeom prst="rect">
            <a:avLst/>
          </a:prstGeom>
        </p:spPr>
      </p:pic>
      <p:sp>
        <p:nvSpPr>
          <p:cNvPr id="3" name="Rectangle: Rounded Corners 2">
            <a:extLst>
              <a:ext uri="{FF2B5EF4-FFF2-40B4-BE49-F238E27FC236}">
                <a16:creationId xmlns:a16="http://schemas.microsoft.com/office/drawing/2014/main" id="{A372C909-F6A7-1979-7FEB-72B8FA2185A4}"/>
              </a:ext>
            </a:extLst>
          </p:cNvPr>
          <p:cNvSpPr/>
          <p:nvPr/>
        </p:nvSpPr>
        <p:spPr>
          <a:xfrm>
            <a:off x="1602033" y="6265990"/>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71422202-F724-FC88-8F8B-F97951191043}"/>
              </a:ext>
            </a:extLst>
          </p:cNvPr>
          <p:cNvGrpSpPr/>
          <p:nvPr/>
        </p:nvGrpSpPr>
        <p:grpSpPr>
          <a:xfrm>
            <a:off x="6279151" y="176540"/>
            <a:ext cx="9936041" cy="9278601"/>
            <a:chOff x="7376524" y="2798147"/>
            <a:chExt cx="9936041" cy="9278601"/>
          </a:xfrm>
        </p:grpSpPr>
        <p:grpSp>
          <p:nvGrpSpPr>
            <p:cNvPr id="20" name="Group 19">
              <a:extLst>
                <a:ext uri="{FF2B5EF4-FFF2-40B4-BE49-F238E27FC236}">
                  <a16:creationId xmlns:a16="http://schemas.microsoft.com/office/drawing/2014/main" id="{EA7E1B95-2274-8FDE-BCB7-C29FAAF096B4}"/>
                </a:ext>
              </a:extLst>
            </p:cNvPr>
            <p:cNvGrpSpPr/>
            <p:nvPr/>
          </p:nvGrpSpPr>
          <p:grpSpPr>
            <a:xfrm>
              <a:off x="7376524" y="2798147"/>
              <a:ext cx="9936041" cy="9278601"/>
              <a:chOff x="6013205" y="237499"/>
              <a:chExt cx="9936041" cy="9278601"/>
            </a:xfrm>
          </p:grpSpPr>
          <p:pic>
            <p:nvPicPr>
              <p:cNvPr id="17" name="Picture 16">
                <a:extLst>
                  <a:ext uri="{FF2B5EF4-FFF2-40B4-BE49-F238E27FC236}">
                    <a16:creationId xmlns:a16="http://schemas.microsoft.com/office/drawing/2014/main" id="{D142D313-0420-7DAD-E957-AAA05BE305FB}"/>
                  </a:ext>
                </a:extLst>
              </p:cNvPr>
              <p:cNvPicPr>
                <a:picLocks noChangeAspect="1"/>
              </p:cNvPicPr>
              <p:nvPr/>
            </p:nvPicPr>
            <p:blipFill>
              <a:blip r:embed="rId7"/>
              <a:stretch>
                <a:fillRect/>
              </a:stretch>
            </p:blipFill>
            <p:spPr>
              <a:xfrm>
                <a:off x="6013205" y="237499"/>
                <a:ext cx="9725025" cy="5724525"/>
              </a:xfrm>
              <a:prstGeom prst="rect">
                <a:avLst/>
              </a:prstGeom>
            </p:spPr>
          </p:pic>
          <p:sp>
            <p:nvSpPr>
              <p:cNvPr id="19" name="Rectangle 18">
                <a:extLst>
                  <a:ext uri="{FF2B5EF4-FFF2-40B4-BE49-F238E27FC236}">
                    <a16:creationId xmlns:a16="http://schemas.microsoft.com/office/drawing/2014/main" id="{E9F22B01-7FCC-9D10-E9D0-619A8BF57F4F}"/>
                  </a:ext>
                </a:extLst>
              </p:cNvPr>
              <p:cNvSpPr/>
              <p:nvPr/>
            </p:nvSpPr>
            <p:spPr>
              <a:xfrm>
                <a:off x="6013205" y="5539154"/>
                <a:ext cx="9936041" cy="397694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52D4C6F-DE06-3D33-2E0B-72BF9142114D}"/>
                </a:ext>
              </a:extLst>
            </p:cNvPr>
            <p:cNvSpPr txBox="1"/>
            <p:nvPr/>
          </p:nvSpPr>
          <p:spPr>
            <a:xfrm>
              <a:off x="7585548" y="3957194"/>
              <a:ext cx="8480007" cy="307777"/>
            </a:xfrm>
            <a:prstGeom prst="rect">
              <a:avLst/>
            </a:prstGeom>
            <a:solidFill>
              <a:schemeClr val="accent2"/>
            </a:solidFill>
          </p:spPr>
          <p:txBody>
            <a:bodyPr wrap="square" rtlCol="0">
              <a:spAutoFit/>
            </a:bodyPr>
            <a:lstStyle/>
            <a:p>
              <a:pPr algn="l"/>
              <a:r>
                <a:rPr lang="en-US" sz="1400" dirty="0"/>
                <a:t>Viewing:</a:t>
              </a:r>
              <a:r>
                <a:rPr lang="en-US" sz="1400" b="1" dirty="0"/>
                <a:t>  AbSample, Albert  [Member ID: 123456789]</a:t>
              </a:r>
            </a:p>
          </p:txBody>
        </p:sp>
        <p:pic>
          <p:nvPicPr>
            <p:cNvPr id="27" name="Picture 26">
              <a:extLst>
                <a:ext uri="{FF2B5EF4-FFF2-40B4-BE49-F238E27FC236}">
                  <a16:creationId xmlns:a16="http://schemas.microsoft.com/office/drawing/2014/main" id="{244E1FAB-D782-7BBB-B956-4D407FCC3E2F}"/>
                </a:ext>
              </a:extLst>
            </p:cNvPr>
            <p:cNvPicPr>
              <a:picLocks noChangeAspect="1"/>
            </p:cNvPicPr>
            <p:nvPr/>
          </p:nvPicPr>
          <p:blipFill>
            <a:blip r:embed="rId5"/>
            <a:stretch>
              <a:fillRect/>
            </a:stretch>
          </p:blipFill>
          <p:spPr>
            <a:xfrm>
              <a:off x="7376524" y="3268627"/>
              <a:ext cx="8480007" cy="576311"/>
            </a:xfrm>
            <a:prstGeom prst="rect">
              <a:avLst/>
            </a:prstGeom>
          </p:spPr>
        </p:pic>
      </p:grpSp>
      <p:sp>
        <p:nvSpPr>
          <p:cNvPr id="21" name="Rectangle: Rounded Corners 20">
            <a:extLst>
              <a:ext uri="{FF2B5EF4-FFF2-40B4-BE49-F238E27FC236}">
                <a16:creationId xmlns:a16="http://schemas.microsoft.com/office/drawing/2014/main" id="{981D6DEB-C4DF-838D-02C5-67383374310B}"/>
              </a:ext>
            </a:extLst>
          </p:cNvPr>
          <p:cNvSpPr/>
          <p:nvPr/>
        </p:nvSpPr>
        <p:spPr>
          <a:xfrm>
            <a:off x="6187210" y="3551075"/>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a:extLst>
              <a:ext uri="{FF2B5EF4-FFF2-40B4-BE49-F238E27FC236}">
                <a16:creationId xmlns:a16="http://schemas.microsoft.com/office/drawing/2014/main" id="{AA7AE3BE-48D2-99AC-0C9C-88D662C13624}"/>
              </a:ext>
            </a:extLst>
          </p:cNvPr>
          <p:cNvPicPr>
            <a:picLocks noChangeAspect="1"/>
          </p:cNvPicPr>
          <p:nvPr/>
        </p:nvPicPr>
        <p:blipFill>
          <a:blip r:embed="rId8"/>
          <a:stretch>
            <a:fillRect/>
          </a:stretch>
        </p:blipFill>
        <p:spPr>
          <a:xfrm>
            <a:off x="5991178" y="2035125"/>
            <a:ext cx="8767980" cy="7259661"/>
          </a:xfrm>
          <a:prstGeom prst="rect">
            <a:avLst/>
          </a:prstGeom>
          <a:ln w="76200">
            <a:solidFill>
              <a:srgbClr val="FFC000"/>
            </a:solidFill>
          </a:ln>
        </p:spPr>
      </p:pic>
    </p:spTree>
    <p:extLst>
      <p:ext uri="{BB962C8B-B14F-4D97-AF65-F5344CB8AC3E}">
        <p14:creationId xmlns:p14="http://schemas.microsoft.com/office/powerpoint/2010/main" val="348168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1500" fill="hold"/>
                                        <p:tgtEl>
                                          <p:spTgt spid="28"/>
                                        </p:tgtEl>
                                        <p:attrNameLst>
                                          <p:attrName>ppt_w</p:attrName>
                                        </p:attrNameLst>
                                      </p:cBhvr>
                                      <p:tavLst>
                                        <p:tav tm="0">
                                          <p:val>
                                            <p:fltVal val="0"/>
                                          </p:val>
                                        </p:tav>
                                        <p:tav tm="100000">
                                          <p:val>
                                            <p:strVal val="#ppt_w"/>
                                          </p:val>
                                        </p:tav>
                                      </p:tavLst>
                                    </p:anim>
                                    <p:anim calcmode="lin" valueType="num">
                                      <p:cBhvr>
                                        <p:cTn id="8" dur="1500" fill="hold"/>
                                        <p:tgtEl>
                                          <p:spTgt spid="28"/>
                                        </p:tgtEl>
                                        <p:attrNameLst>
                                          <p:attrName>ppt_h</p:attrName>
                                        </p:attrNameLst>
                                      </p:cBhvr>
                                      <p:tavLst>
                                        <p:tav tm="0">
                                          <p:val>
                                            <p:fltVal val="0"/>
                                          </p:val>
                                        </p:tav>
                                        <p:tav tm="100000">
                                          <p:val>
                                            <p:strVal val="#ppt_h"/>
                                          </p:val>
                                        </p:tav>
                                      </p:tavLst>
                                    </p:anim>
                                    <p:animEffect transition="in" filter="fade">
                                      <p:cBhvr>
                                        <p:cTn id="9" dur="1500"/>
                                        <p:tgtEl>
                                          <p:spTgt spid="28"/>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wipe(up)">
                                      <p:cBhvr>
                                        <p:cTn id="14" dur="1000"/>
                                        <p:tgtEl>
                                          <p:spTgt spid="21"/>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1000" fill="hold"/>
                                        <p:tgtEl>
                                          <p:spTgt spid="23"/>
                                        </p:tgtEl>
                                        <p:attrNameLst>
                                          <p:attrName>ppt_w</p:attrName>
                                        </p:attrNameLst>
                                      </p:cBhvr>
                                      <p:tavLst>
                                        <p:tav tm="0">
                                          <p:val>
                                            <p:fltVal val="0"/>
                                          </p:val>
                                        </p:tav>
                                        <p:tav tm="100000">
                                          <p:val>
                                            <p:strVal val="#ppt_w"/>
                                          </p:val>
                                        </p:tav>
                                      </p:tavLst>
                                    </p:anim>
                                    <p:anim calcmode="lin" valueType="num">
                                      <p:cBhvr>
                                        <p:cTn id="19" dur="1000" fill="hold"/>
                                        <p:tgtEl>
                                          <p:spTgt spid="23"/>
                                        </p:tgtEl>
                                        <p:attrNameLst>
                                          <p:attrName>ppt_h</p:attrName>
                                        </p:attrNameLst>
                                      </p:cBhvr>
                                      <p:tavLst>
                                        <p:tav tm="0">
                                          <p:val>
                                            <p:fltVal val="0"/>
                                          </p:val>
                                        </p:tav>
                                        <p:tav tm="100000">
                                          <p:val>
                                            <p:strVal val="#ppt_h"/>
                                          </p:val>
                                        </p:tav>
                                      </p:tavLst>
                                    </p:anim>
                                    <p:animEffect transition="in" filter="fade">
                                      <p:cBhvr>
                                        <p:cTn id="20"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4BE785D7-B147-F24E-D446-0047FEF828AB}"/>
              </a:ext>
            </a:extLst>
          </p:cNvPr>
          <p:cNvGrpSpPr/>
          <p:nvPr/>
        </p:nvGrpSpPr>
        <p:grpSpPr>
          <a:xfrm>
            <a:off x="5201727" y="195590"/>
            <a:ext cx="13009648" cy="9278601"/>
            <a:chOff x="5138358" y="237499"/>
            <a:chExt cx="13009648" cy="9278601"/>
          </a:xfrm>
        </p:grpSpPr>
        <p:grpSp>
          <p:nvGrpSpPr>
            <p:cNvPr id="7" name="Group 6">
              <a:extLst>
                <a:ext uri="{FF2B5EF4-FFF2-40B4-BE49-F238E27FC236}">
                  <a16:creationId xmlns:a16="http://schemas.microsoft.com/office/drawing/2014/main" id="{870CEEAD-ED1D-8CE9-6E56-A99595493ABF}"/>
                </a:ext>
              </a:extLst>
            </p:cNvPr>
            <p:cNvGrpSpPr/>
            <p:nvPr/>
          </p:nvGrpSpPr>
          <p:grpSpPr>
            <a:xfrm>
              <a:off x="5534125" y="237499"/>
              <a:ext cx="10204105" cy="9278601"/>
              <a:chOff x="5534125" y="237499"/>
              <a:chExt cx="10204105" cy="9278601"/>
            </a:xfrm>
          </p:grpSpPr>
          <p:pic>
            <p:nvPicPr>
              <p:cNvPr id="24" name="Picture 23">
                <a:extLst>
                  <a:ext uri="{FF2B5EF4-FFF2-40B4-BE49-F238E27FC236}">
                    <a16:creationId xmlns:a16="http://schemas.microsoft.com/office/drawing/2014/main" id="{C2988874-D652-79B9-9E78-DB655ABA92AD}"/>
                  </a:ext>
                </a:extLst>
              </p:cNvPr>
              <p:cNvPicPr>
                <a:picLocks noChangeAspect="1"/>
              </p:cNvPicPr>
              <p:nvPr/>
            </p:nvPicPr>
            <p:blipFill>
              <a:blip r:embed="rId3"/>
              <a:stretch>
                <a:fillRect/>
              </a:stretch>
            </p:blipFill>
            <p:spPr>
              <a:xfrm>
                <a:off x="6573897" y="237499"/>
                <a:ext cx="9164333" cy="9278601"/>
              </a:xfrm>
              <a:prstGeom prst="rect">
                <a:avLst/>
              </a:prstGeom>
            </p:spPr>
          </p:pic>
          <p:pic>
            <p:nvPicPr>
              <p:cNvPr id="25" name="Picture 24">
                <a:extLst>
                  <a:ext uri="{FF2B5EF4-FFF2-40B4-BE49-F238E27FC236}">
                    <a16:creationId xmlns:a16="http://schemas.microsoft.com/office/drawing/2014/main" id="{A699D46F-2277-5348-90D6-16BB87F0BF5E}"/>
                  </a:ext>
                </a:extLst>
              </p:cNvPr>
              <p:cNvPicPr>
                <a:picLocks noChangeAspect="1"/>
              </p:cNvPicPr>
              <p:nvPr/>
            </p:nvPicPr>
            <p:blipFill>
              <a:blip r:embed="rId4"/>
              <a:stretch>
                <a:fillRect/>
              </a:stretch>
            </p:blipFill>
            <p:spPr>
              <a:xfrm>
                <a:off x="14088514" y="3265691"/>
                <a:ext cx="520037" cy="307777"/>
              </a:xfrm>
              <a:prstGeom prst="rect">
                <a:avLst/>
              </a:prstGeom>
            </p:spPr>
          </p:pic>
          <p:sp>
            <p:nvSpPr>
              <p:cNvPr id="26" name="TextBox 25">
                <a:extLst>
                  <a:ext uri="{FF2B5EF4-FFF2-40B4-BE49-F238E27FC236}">
                    <a16:creationId xmlns:a16="http://schemas.microsoft.com/office/drawing/2014/main" id="{9CEE0150-AF0A-52A4-1F6A-8A6EAEEF8BCB}"/>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pic>
          <p:nvPicPr>
            <p:cNvPr id="8" name="Picture 7">
              <a:extLst>
                <a:ext uri="{FF2B5EF4-FFF2-40B4-BE49-F238E27FC236}">
                  <a16:creationId xmlns:a16="http://schemas.microsoft.com/office/drawing/2014/main" id="{C34FB141-CB93-BDBB-BE0A-7917EE580E7D}"/>
                </a:ext>
              </a:extLst>
            </p:cNvPr>
            <p:cNvPicPr>
              <a:picLocks noChangeAspect="1"/>
            </p:cNvPicPr>
            <p:nvPr/>
          </p:nvPicPr>
          <p:blipFill>
            <a:blip r:embed="rId5"/>
            <a:stretch>
              <a:fillRect/>
            </a:stretch>
          </p:blipFill>
          <p:spPr>
            <a:xfrm>
              <a:off x="6573897" y="754447"/>
              <a:ext cx="11574109" cy="786590"/>
            </a:xfrm>
            <a:prstGeom prst="rect">
              <a:avLst/>
            </a:prstGeom>
          </p:spPr>
        </p:pic>
        <p:sp>
          <p:nvSpPr>
            <p:cNvPr id="13" name="TextBox 12">
              <a:extLst>
                <a:ext uri="{FF2B5EF4-FFF2-40B4-BE49-F238E27FC236}">
                  <a16:creationId xmlns:a16="http://schemas.microsoft.com/office/drawing/2014/main" id="{CA601151-5476-82BE-2B91-44CACB32A0EC}"/>
                </a:ext>
              </a:extLst>
            </p:cNvPr>
            <p:cNvSpPr txBox="1"/>
            <p:nvPr/>
          </p:nvSpPr>
          <p:spPr>
            <a:xfrm>
              <a:off x="5138358" y="1731028"/>
              <a:ext cx="8480007" cy="307777"/>
            </a:xfrm>
            <a:prstGeom prst="rect">
              <a:avLst/>
            </a:prstGeom>
            <a:solidFill>
              <a:schemeClr val="accent2"/>
            </a:solidFill>
          </p:spPr>
          <p:txBody>
            <a:bodyPr wrap="square" rtlCol="0">
              <a:spAutoFit/>
            </a:bodyPr>
            <a:lstStyle/>
            <a:p>
              <a:r>
                <a:rPr lang="en-US" sz="1400" dirty="0"/>
                <a:t>Viewing:</a:t>
              </a:r>
              <a:r>
                <a:rPr lang="en-US" sz="1400" b="1" dirty="0"/>
                <a:t>  AbSample, Albert  [Member ID: 123456789]</a:t>
              </a:r>
            </a:p>
          </p:txBody>
        </p:sp>
        <p:sp>
          <p:nvSpPr>
            <p:cNvPr id="15" name="TextBox 14">
              <a:extLst>
                <a:ext uri="{FF2B5EF4-FFF2-40B4-BE49-F238E27FC236}">
                  <a16:creationId xmlns:a16="http://schemas.microsoft.com/office/drawing/2014/main" id="{8028BEC2-C319-8A17-22AD-15DDA338328F}"/>
                </a:ext>
              </a:extLst>
            </p:cNvPr>
            <p:cNvSpPr txBox="1"/>
            <p:nvPr/>
          </p:nvSpPr>
          <p:spPr>
            <a:xfrm>
              <a:off x="8391974" y="3168916"/>
              <a:ext cx="2280535" cy="1077218"/>
            </a:xfrm>
            <a:prstGeom prst="rect">
              <a:avLst/>
            </a:prstGeom>
            <a:solidFill>
              <a:schemeClr val="accent2"/>
            </a:solidFill>
          </p:spPr>
          <p:txBody>
            <a:bodyPr wrap="square" rtlCol="0">
              <a:spAutoFit/>
            </a:bodyPr>
            <a:lstStyle/>
            <a:p>
              <a:pPr algn="l"/>
              <a:r>
                <a:rPr lang="en-US" b="1" dirty="0"/>
                <a:t>Albert AbSample</a:t>
              </a:r>
            </a:p>
            <a:p>
              <a:pPr algn="l"/>
              <a:r>
                <a:rPr lang="en-US" dirty="0"/>
                <a:t>456 Apple Road</a:t>
              </a:r>
            </a:p>
            <a:p>
              <a:pPr algn="l"/>
              <a:r>
                <a:rPr lang="en-US" dirty="0"/>
                <a:t>Lawrenceville, GA 30043-5877</a:t>
              </a:r>
            </a:p>
          </p:txBody>
        </p:sp>
        <p:sp>
          <p:nvSpPr>
            <p:cNvPr id="17" name="TextBox 16">
              <a:extLst>
                <a:ext uri="{FF2B5EF4-FFF2-40B4-BE49-F238E27FC236}">
                  <a16:creationId xmlns:a16="http://schemas.microsoft.com/office/drawing/2014/main" id="{798B5144-4828-A856-087A-611D61EDE6FD}"/>
                </a:ext>
              </a:extLst>
            </p:cNvPr>
            <p:cNvSpPr txBox="1"/>
            <p:nvPr/>
          </p:nvSpPr>
          <p:spPr>
            <a:xfrm>
              <a:off x="8420236" y="4417359"/>
              <a:ext cx="4789318" cy="584775"/>
            </a:xfrm>
            <a:prstGeom prst="rect">
              <a:avLst/>
            </a:prstGeom>
            <a:solidFill>
              <a:schemeClr val="accent2"/>
            </a:solidFill>
          </p:spPr>
          <p:txBody>
            <a:bodyPr wrap="square" rtlCol="0">
              <a:spAutoFit/>
            </a:bodyPr>
            <a:lstStyle/>
            <a:p>
              <a:pPr algn="l"/>
              <a:r>
                <a:rPr lang="en-US" b="1" dirty="0"/>
                <a:t>Phone: </a:t>
              </a:r>
              <a:r>
                <a:rPr lang="en-US" dirty="0"/>
                <a:t>(555) 555-5555</a:t>
              </a:r>
            </a:p>
            <a:p>
              <a:pPr algn="l"/>
              <a:r>
                <a:rPr lang="en-US" b="1" dirty="0"/>
                <a:t>Email: </a:t>
              </a:r>
              <a:r>
                <a:rPr lang="en-US" dirty="0"/>
                <a:t> AlbertAbSampleHome@email.COM</a:t>
              </a:r>
            </a:p>
          </p:txBody>
        </p:sp>
        <p:sp>
          <p:nvSpPr>
            <p:cNvPr id="23" name="TextBox 22">
              <a:extLst>
                <a:ext uri="{FF2B5EF4-FFF2-40B4-BE49-F238E27FC236}">
                  <a16:creationId xmlns:a16="http://schemas.microsoft.com/office/drawing/2014/main" id="{E32CF5E4-606E-F1F5-AEF3-8BECDF673458}"/>
                </a:ext>
              </a:extLst>
            </p:cNvPr>
            <p:cNvSpPr txBox="1"/>
            <p:nvPr/>
          </p:nvSpPr>
          <p:spPr>
            <a:xfrm>
              <a:off x="8115259" y="8366223"/>
              <a:ext cx="553430" cy="276999"/>
            </a:xfrm>
            <a:prstGeom prst="rect">
              <a:avLst/>
            </a:prstGeom>
            <a:solidFill>
              <a:schemeClr val="accent2"/>
            </a:solidFill>
          </p:spPr>
          <p:txBody>
            <a:bodyPr wrap="square" rtlCol="0">
              <a:spAutoFit/>
            </a:bodyPr>
            <a:lstStyle/>
            <a:p>
              <a:r>
                <a:rPr lang="en-US" sz="1200" dirty="0"/>
                <a:t>26</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MEMBERSHIP CARDS</a:t>
            </a:r>
          </a:p>
        </p:txBody>
      </p:sp>
      <p:pic>
        <p:nvPicPr>
          <p:cNvPr id="2" name="Picture 1">
            <a:extLst>
              <a:ext uri="{FF2B5EF4-FFF2-40B4-BE49-F238E27FC236}">
                <a16:creationId xmlns:a16="http://schemas.microsoft.com/office/drawing/2014/main" id="{0AFDBB6C-2DFF-7D9A-4B7B-A959BF2EACB0}"/>
              </a:ext>
            </a:extLst>
          </p:cNvPr>
          <p:cNvPicPr>
            <a:picLocks noChangeAspect="1"/>
          </p:cNvPicPr>
          <p:nvPr/>
        </p:nvPicPr>
        <p:blipFill>
          <a:blip r:embed="rId6"/>
          <a:stretch>
            <a:fillRect/>
          </a:stretch>
        </p:blipFill>
        <p:spPr>
          <a:xfrm>
            <a:off x="1125071" y="1368237"/>
            <a:ext cx="3963660" cy="7556451"/>
          </a:xfrm>
          <a:prstGeom prst="rect">
            <a:avLst/>
          </a:prstGeom>
        </p:spPr>
      </p:pic>
      <p:sp>
        <p:nvSpPr>
          <p:cNvPr id="14" name="Rectangle: Rounded Corners 13">
            <a:extLst>
              <a:ext uri="{FF2B5EF4-FFF2-40B4-BE49-F238E27FC236}">
                <a16:creationId xmlns:a16="http://schemas.microsoft.com/office/drawing/2014/main" id="{3D3C65BE-C4E1-C668-9C51-B18C9852E213}"/>
              </a:ext>
            </a:extLst>
          </p:cNvPr>
          <p:cNvSpPr/>
          <p:nvPr/>
        </p:nvSpPr>
        <p:spPr>
          <a:xfrm>
            <a:off x="1602033" y="6723193"/>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a:extLst>
              <a:ext uri="{FF2B5EF4-FFF2-40B4-BE49-F238E27FC236}">
                <a16:creationId xmlns:a16="http://schemas.microsoft.com/office/drawing/2014/main" id="{14E53F40-8B58-D276-800C-A7A99A65594B}"/>
              </a:ext>
            </a:extLst>
          </p:cNvPr>
          <p:cNvGrpSpPr/>
          <p:nvPr/>
        </p:nvGrpSpPr>
        <p:grpSpPr>
          <a:xfrm>
            <a:off x="6295859" y="279409"/>
            <a:ext cx="9919333" cy="8986210"/>
            <a:chOff x="-3345436" y="3265690"/>
            <a:chExt cx="9919333" cy="8986210"/>
          </a:xfrm>
        </p:grpSpPr>
        <p:grpSp>
          <p:nvGrpSpPr>
            <p:cNvPr id="21" name="Group 20">
              <a:extLst>
                <a:ext uri="{FF2B5EF4-FFF2-40B4-BE49-F238E27FC236}">
                  <a16:creationId xmlns:a16="http://schemas.microsoft.com/office/drawing/2014/main" id="{608F7846-FD1F-50B9-8CAD-F00F0FF8EAB4}"/>
                </a:ext>
              </a:extLst>
            </p:cNvPr>
            <p:cNvGrpSpPr/>
            <p:nvPr/>
          </p:nvGrpSpPr>
          <p:grpSpPr>
            <a:xfrm>
              <a:off x="-3345436" y="3265690"/>
              <a:ext cx="9919333" cy="8986210"/>
              <a:chOff x="6379175" y="237499"/>
              <a:chExt cx="9919333" cy="8986210"/>
            </a:xfrm>
          </p:grpSpPr>
          <p:pic>
            <p:nvPicPr>
              <p:cNvPr id="16" name="Picture 15">
                <a:extLst>
                  <a:ext uri="{FF2B5EF4-FFF2-40B4-BE49-F238E27FC236}">
                    <a16:creationId xmlns:a16="http://schemas.microsoft.com/office/drawing/2014/main" id="{78BA1264-8A2B-54F6-DAB1-BF3ECC6732AB}"/>
                  </a:ext>
                </a:extLst>
              </p:cNvPr>
              <p:cNvPicPr>
                <a:picLocks noChangeAspect="1"/>
              </p:cNvPicPr>
              <p:nvPr/>
            </p:nvPicPr>
            <p:blipFill>
              <a:blip r:embed="rId7"/>
              <a:stretch>
                <a:fillRect/>
              </a:stretch>
            </p:blipFill>
            <p:spPr>
              <a:xfrm>
                <a:off x="6379175" y="237499"/>
                <a:ext cx="9836017" cy="8080024"/>
              </a:xfrm>
              <a:prstGeom prst="rect">
                <a:avLst/>
              </a:prstGeom>
            </p:spPr>
          </p:pic>
          <p:pic>
            <p:nvPicPr>
              <p:cNvPr id="18" name="Picture 17">
                <a:extLst>
                  <a:ext uri="{FF2B5EF4-FFF2-40B4-BE49-F238E27FC236}">
                    <a16:creationId xmlns:a16="http://schemas.microsoft.com/office/drawing/2014/main" id="{13EDB21F-05E7-9538-C0CA-4EBCAD125C46}"/>
                  </a:ext>
                </a:extLst>
              </p:cNvPr>
              <p:cNvPicPr>
                <a:picLocks noChangeAspect="1"/>
              </p:cNvPicPr>
              <p:nvPr/>
            </p:nvPicPr>
            <p:blipFill>
              <a:blip r:embed="rId8"/>
              <a:stretch>
                <a:fillRect/>
              </a:stretch>
            </p:blipFill>
            <p:spPr>
              <a:xfrm>
                <a:off x="6462490" y="807454"/>
                <a:ext cx="9836018" cy="976526"/>
              </a:xfrm>
              <a:prstGeom prst="rect">
                <a:avLst/>
              </a:prstGeom>
            </p:spPr>
          </p:pic>
          <p:sp>
            <p:nvSpPr>
              <p:cNvPr id="19" name="Rectangle 18">
                <a:extLst>
                  <a:ext uri="{FF2B5EF4-FFF2-40B4-BE49-F238E27FC236}">
                    <a16:creationId xmlns:a16="http://schemas.microsoft.com/office/drawing/2014/main" id="{37149B88-06BA-34BE-FA1F-F7FF930076B3}"/>
                  </a:ext>
                </a:extLst>
              </p:cNvPr>
              <p:cNvSpPr/>
              <p:nvPr/>
            </p:nvSpPr>
            <p:spPr>
              <a:xfrm>
                <a:off x="6734908" y="7825154"/>
                <a:ext cx="9355015" cy="139855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6BAF3962-A3AE-72B0-F02A-FA006F833656}"/>
                </a:ext>
              </a:extLst>
            </p:cNvPr>
            <p:cNvPicPr>
              <a:picLocks noChangeAspect="1"/>
            </p:cNvPicPr>
            <p:nvPr/>
          </p:nvPicPr>
          <p:blipFill>
            <a:blip r:embed="rId5"/>
            <a:stretch>
              <a:fillRect/>
            </a:stretch>
          </p:blipFill>
          <p:spPr>
            <a:xfrm>
              <a:off x="-3343604" y="3966317"/>
              <a:ext cx="9687499" cy="658374"/>
            </a:xfrm>
            <a:prstGeom prst="rect">
              <a:avLst/>
            </a:prstGeom>
          </p:spPr>
        </p:pic>
        <p:sp>
          <p:nvSpPr>
            <p:cNvPr id="27" name="TextBox 26">
              <a:extLst>
                <a:ext uri="{FF2B5EF4-FFF2-40B4-BE49-F238E27FC236}">
                  <a16:creationId xmlns:a16="http://schemas.microsoft.com/office/drawing/2014/main" id="{8B07F541-94C8-80C0-F29D-1E37CEFC6408}"/>
                </a:ext>
              </a:extLst>
            </p:cNvPr>
            <p:cNvSpPr txBox="1"/>
            <p:nvPr/>
          </p:nvSpPr>
          <p:spPr>
            <a:xfrm>
              <a:off x="-3114933" y="4925087"/>
              <a:ext cx="8480007" cy="307777"/>
            </a:xfrm>
            <a:prstGeom prst="rect">
              <a:avLst/>
            </a:prstGeom>
            <a:solidFill>
              <a:schemeClr val="accent2"/>
            </a:solidFill>
          </p:spPr>
          <p:txBody>
            <a:bodyPr wrap="square" rtlCol="0">
              <a:spAutoFit/>
            </a:bodyPr>
            <a:lstStyle/>
            <a:p>
              <a:pPr algn="l"/>
              <a:r>
                <a:rPr lang="en-US" sz="1400" dirty="0"/>
                <a:t>Viewing:</a:t>
              </a:r>
              <a:r>
                <a:rPr lang="en-US" sz="1400" b="1" dirty="0"/>
                <a:t>  AbSample, Albert  [Member ID: 123456789]</a:t>
              </a:r>
            </a:p>
          </p:txBody>
        </p:sp>
        <p:sp>
          <p:nvSpPr>
            <p:cNvPr id="28" name="Rectangle 27">
              <a:extLst>
                <a:ext uri="{FF2B5EF4-FFF2-40B4-BE49-F238E27FC236}">
                  <a16:creationId xmlns:a16="http://schemas.microsoft.com/office/drawing/2014/main" id="{D37CB2DF-8BAF-878A-63D7-7547EC66AB8A}"/>
                </a:ext>
              </a:extLst>
            </p:cNvPr>
            <p:cNvSpPr/>
            <p:nvPr/>
          </p:nvSpPr>
          <p:spPr>
            <a:xfrm>
              <a:off x="-2989703" y="9405196"/>
              <a:ext cx="6380603" cy="126066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518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500" fill="hold"/>
                                        <p:tgtEl>
                                          <p:spTgt spid="29"/>
                                        </p:tgtEl>
                                        <p:attrNameLst>
                                          <p:attrName>ppt_w</p:attrName>
                                        </p:attrNameLst>
                                      </p:cBhvr>
                                      <p:tavLst>
                                        <p:tav tm="0">
                                          <p:val>
                                            <p:fltVal val="0"/>
                                          </p:val>
                                        </p:tav>
                                        <p:tav tm="100000">
                                          <p:val>
                                            <p:strVal val="#ppt_w"/>
                                          </p:val>
                                        </p:tav>
                                      </p:tavLst>
                                    </p:anim>
                                    <p:anim calcmode="lin" valueType="num">
                                      <p:cBhvr>
                                        <p:cTn id="8" dur="1500" fill="hold"/>
                                        <p:tgtEl>
                                          <p:spTgt spid="29"/>
                                        </p:tgtEl>
                                        <p:attrNameLst>
                                          <p:attrName>ppt_h</p:attrName>
                                        </p:attrNameLst>
                                      </p:cBhvr>
                                      <p:tavLst>
                                        <p:tav tm="0">
                                          <p:val>
                                            <p:fltVal val="0"/>
                                          </p:val>
                                        </p:tav>
                                        <p:tav tm="100000">
                                          <p:val>
                                            <p:strVal val="#ppt_h"/>
                                          </p:val>
                                        </p:tav>
                                      </p:tavLst>
                                    </p:anim>
                                    <p:animEffect transition="in" filter="fade">
                                      <p:cBhvr>
                                        <p:cTn id="9" dur="1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MEMBERSHIP CARDS</a:t>
            </a:r>
          </a:p>
        </p:txBody>
      </p:sp>
      <p:grpSp>
        <p:nvGrpSpPr>
          <p:cNvPr id="13" name="Group 12">
            <a:extLst>
              <a:ext uri="{FF2B5EF4-FFF2-40B4-BE49-F238E27FC236}">
                <a16:creationId xmlns:a16="http://schemas.microsoft.com/office/drawing/2014/main" id="{1104D4B1-B233-5DF0-4DBE-946D04EAD230}"/>
              </a:ext>
            </a:extLst>
          </p:cNvPr>
          <p:cNvGrpSpPr/>
          <p:nvPr/>
        </p:nvGrpSpPr>
        <p:grpSpPr>
          <a:xfrm>
            <a:off x="229440" y="10456"/>
            <a:ext cx="16881381" cy="9535712"/>
            <a:chOff x="349153" y="36576"/>
            <a:chExt cx="16881381" cy="9535712"/>
          </a:xfrm>
        </p:grpSpPr>
        <p:grpSp>
          <p:nvGrpSpPr>
            <p:cNvPr id="7" name="Group 6">
              <a:extLst>
                <a:ext uri="{FF2B5EF4-FFF2-40B4-BE49-F238E27FC236}">
                  <a16:creationId xmlns:a16="http://schemas.microsoft.com/office/drawing/2014/main" id="{5A197065-6B4A-B8C7-8429-D3BA8281C5DA}"/>
                </a:ext>
              </a:extLst>
            </p:cNvPr>
            <p:cNvGrpSpPr/>
            <p:nvPr/>
          </p:nvGrpSpPr>
          <p:grpSpPr>
            <a:xfrm>
              <a:off x="349153" y="36576"/>
              <a:ext cx="16881381" cy="9535712"/>
              <a:chOff x="349153" y="36576"/>
              <a:chExt cx="16881381" cy="9535712"/>
            </a:xfrm>
          </p:grpSpPr>
          <p:pic>
            <p:nvPicPr>
              <p:cNvPr id="4" name="Picture 3">
                <a:extLst>
                  <a:ext uri="{FF2B5EF4-FFF2-40B4-BE49-F238E27FC236}">
                    <a16:creationId xmlns:a16="http://schemas.microsoft.com/office/drawing/2014/main" id="{7B7149AA-ACC8-EEE5-456D-6935408754D7}"/>
                  </a:ext>
                </a:extLst>
              </p:cNvPr>
              <p:cNvPicPr>
                <a:picLocks noChangeAspect="1"/>
              </p:cNvPicPr>
              <p:nvPr/>
            </p:nvPicPr>
            <p:blipFill>
              <a:blip r:embed="rId3"/>
              <a:stretch>
                <a:fillRect/>
              </a:stretch>
            </p:blipFill>
            <p:spPr>
              <a:xfrm>
                <a:off x="349153" y="1197782"/>
                <a:ext cx="16881381" cy="8374506"/>
              </a:xfrm>
              <a:prstGeom prst="rect">
                <a:avLst/>
              </a:prstGeom>
            </p:spPr>
          </p:pic>
          <p:sp>
            <p:nvSpPr>
              <p:cNvPr id="5" name="Rectangle 4">
                <a:extLst>
                  <a:ext uri="{FF2B5EF4-FFF2-40B4-BE49-F238E27FC236}">
                    <a16:creationId xmlns:a16="http://schemas.microsoft.com/office/drawing/2014/main" id="{27408AFF-D21F-5B01-5075-26528582B2FC}"/>
                  </a:ext>
                </a:extLst>
              </p:cNvPr>
              <p:cNvSpPr/>
              <p:nvPr/>
            </p:nvSpPr>
            <p:spPr>
              <a:xfrm>
                <a:off x="6199632" y="36576"/>
                <a:ext cx="9838944" cy="120700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TextBox 7">
              <a:extLst>
                <a:ext uri="{FF2B5EF4-FFF2-40B4-BE49-F238E27FC236}">
                  <a16:creationId xmlns:a16="http://schemas.microsoft.com/office/drawing/2014/main" id="{BB7AB3E0-19AD-A1DF-2FC2-FE18D927F462}"/>
                </a:ext>
              </a:extLst>
            </p:cNvPr>
            <p:cNvSpPr txBox="1"/>
            <p:nvPr/>
          </p:nvSpPr>
          <p:spPr>
            <a:xfrm>
              <a:off x="3235443" y="2978015"/>
              <a:ext cx="4828119" cy="369332"/>
            </a:xfrm>
            <a:prstGeom prst="rect">
              <a:avLst/>
            </a:prstGeom>
            <a:solidFill>
              <a:schemeClr val="bg1"/>
            </a:solidFill>
          </p:spPr>
          <p:txBody>
            <a:bodyPr wrap="square" rtlCol="0">
              <a:spAutoFit/>
            </a:bodyPr>
            <a:lstStyle/>
            <a:p>
              <a:pPr algn="l"/>
              <a:r>
                <a:rPr lang="en-US" sz="1800" b="1" dirty="0"/>
                <a:t>GA              0251  123456789                 26      </a:t>
              </a:r>
            </a:p>
          </p:txBody>
        </p:sp>
      </p:grpSp>
      <p:sp>
        <p:nvSpPr>
          <p:cNvPr id="3" name="Arrow: Down 2">
            <a:extLst>
              <a:ext uri="{FF2B5EF4-FFF2-40B4-BE49-F238E27FC236}">
                <a16:creationId xmlns:a16="http://schemas.microsoft.com/office/drawing/2014/main" id="{4B9B65F8-BCE0-7ACD-4AB7-6678682EB397}"/>
              </a:ext>
            </a:extLst>
          </p:cNvPr>
          <p:cNvSpPr/>
          <p:nvPr/>
        </p:nvSpPr>
        <p:spPr>
          <a:xfrm>
            <a:off x="15851444" y="564487"/>
            <a:ext cx="674611" cy="607175"/>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4200E468-3E12-BB8D-6A69-9D7164FAD2BB}"/>
              </a:ext>
            </a:extLst>
          </p:cNvPr>
          <p:cNvSpPr txBox="1"/>
          <p:nvPr/>
        </p:nvSpPr>
        <p:spPr>
          <a:xfrm>
            <a:off x="2887131" y="3559070"/>
            <a:ext cx="4466170" cy="369332"/>
          </a:xfrm>
          <a:prstGeom prst="rect">
            <a:avLst/>
          </a:prstGeom>
          <a:solidFill>
            <a:schemeClr val="bg1"/>
          </a:solidFill>
        </p:spPr>
        <p:txBody>
          <a:bodyPr wrap="square" rtlCol="0">
            <a:spAutoFit/>
          </a:bodyPr>
          <a:lstStyle/>
          <a:p>
            <a:pPr algn="l"/>
            <a:r>
              <a:rPr lang="en-US" sz="1800" b="1" dirty="0"/>
              <a:t>Albert AbSample</a:t>
            </a:r>
          </a:p>
        </p:txBody>
      </p:sp>
      <p:sp>
        <p:nvSpPr>
          <p:cNvPr id="9" name="TextBox 8">
            <a:extLst>
              <a:ext uri="{FF2B5EF4-FFF2-40B4-BE49-F238E27FC236}">
                <a16:creationId xmlns:a16="http://schemas.microsoft.com/office/drawing/2014/main" id="{C6A66096-4C86-F3D9-60E4-55853A331075}"/>
              </a:ext>
            </a:extLst>
          </p:cNvPr>
          <p:cNvSpPr txBox="1"/>
          <p:nvPr/>
        </p:nvSpPr>
        <p:spPr>
          <a:xfrm>
            <a:off x="2559844" y="4686326"/>
            <a:ext cx="1288256" cy="369332"/>
          </a:xfrm>
          <a:prstGeom prst="rect">
            <a:avLst/>
          </a:prstGeom>
          <a:solidFill>
            <a:schemeClr val="bg1"/>
          </a:solidFill>
        </p:spPr>
        <p:txBody>
          <a:bodyPr wrap="square" rtlCol="0">
            <a:spAutoFit/>
          </a:bodyPr>
          <a:lstStyle/>
          <a:p>
            <a:pPr algn="l"/>
            <a:r>
              <a:rPr lang="en-US" sz="1800" b="1" dirty="0"/>
              <a:t>Duluth</a:t>
            </a:r>
          </a:p>
        </p:txBody>
      </p:sp>
    </p:spTree>
    <p:extLst>
      <p:ext uri="{BB962C8B-B14F-4D97-AF65-F5344CB8AC3E}">
        <p14:creationId xmlns:p14="http://schemas.microsoft.com/office/powerpoint/2010/main" val="182503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BDC1B88-E32E-1851-5312-C1BFDA548613}"/>
              </a:ext>
            </a:extLst>
          </p:cNvPr>
          <p:cNvGrpSpPr/>
          <p:nvPr/>
        </p:nvGrpSpPr>
        <p:grpSpPr>
          <a:xfrm>
            <a:off x="5201727" y="195590"/>
            <a:ext cx="13009648" cy="9278601"/>
            <a:chOff x="5138358" y="237499"/>
            <a:chExt cx="13009648" cy="9278601"/>
          </a:xfrm>
        </p:grpSpPr>
        <p:grpSp>
          <p:nvGrpSpPr>
            <p:cNvPr id="16" name="Group 15">
              <a:extLst>
                <a:ext uri="{FF2B5EF4-FFF2-40B4-BE49-F238E27FC236}">
                  <a16:creationId xmlns:a16="http://schemas.microsoft.com/office/drawing/2014/main" id="{B8330642-7946-C40F-B886-BA5D14101C81}"/>
                </a:ext>
              </a:extLst>
            </p:cNvPr>
            <p:cNvGrpSpPr/>
            <p:nvPr/>
          </p:nvGrpSpPr>
          <p:grpSpPr>
            <a:xfrm>
              <a:off x="5534125" y="237499"/>
              <a:ext cx="10204105" cy="9278601"/>
              <a:chOff x="5534125" y="237499"/>
              <a:chExt cx="10204105" cy="9278601"/>
            </a:xfrm>
          </p:grpSpPr>
          <p:pic>
            <p:nvPicPr>
              <p:cNvPr id="22" name="Picture 21">
                <a:extLst>
                  <a:ext uri="{FF2B5EF4-FFF2-40B4-BE49-F238E27FC236}">
                    <a16:creationId xmlns:a16="http://schemas.microsoft.com/office/drawing/2014/main" id="{CDE35723-05D2-E2A0-0E04-87B14336EFBC}"/>
                  </a:ext>
                </a:extLst>
              </p:cNvPr>
              <p:cNvPicPr>
                <a:picLocks noChangeAspect="1"/>
              </p:cNvPicPr>
              <p:nvPr/>
            </p:nvPicPr>
            <p:blipFill>
              <a:blip r:embed="rId3"/>
              <a:stretch>
                <a:fillRect/>
              </a:stretch>
            </p:blipFill>
            <p:spPr>
              <a:xfrm>
                <a:off x="6573897" y="237499"/>
                <a:ext cx="9164333" cy="9278601"/>
              </a:xfrm>
              <a:prstGeom prst="rect">
                <a:avLst/>
              </a:prstGeom>
            </p:spPr>
          </p:pic>
          <p:pic>
            <p:nvPicPr>
              <p:cNvPr id="23" name="Picture 22">
                <a:extLst>
                  <a:ext uri="{FF2B5EF4-FFF2-40B4-BE49-F238E27FC236}">
                    <a16:creationId xmlns:a16="http://schemas.microsoft.com/office/drawing/2014/main" id="{7DCD2D10-6A94-3C6C-9686-8A8A69815948}"/>
                  </a:ext>
                </a:extLst>
              </p:cNvPr>
              <p:cNvPicPr>
                <a:picLocks noChangeAspect="1"/>
              </p:cNvPicPr>
              <p:nvPr/>
            </p:nvPicPr>
            <p:blipFill>
              <a:blip r:embed="rId4"/>
              <a:stretch>
                <a:fillRect/>
              </a:stretch>
            </p:blipFill>
            <p:spPr>
              <a:xfrm>
                <a:off x="14088514" y="3265691"/>
                <a:ext cx="520037" cy="307777"/>
              </a:xfrm>
              <a:prstGeom prst="rect">
                <a:avLst/>
              </a:prstGeom>
            </p:spPr>
          </p:pic>
          <p:sp>
            <p:nvSpPr>
              <p:cNvPr id="24" name="TextBox 23">
                <a:extLst>
                  <a:ext uri="{FF2B5EF4-FFF2-40B4-BE49-F238E27FC236}">
                    <a16:creationId xmlns:a16="http://schemas.microsoft.com/office/drawing/2014/main" id="{9AB39435-1485-BAAC-F5AD-E011C4AD5A9B}"/>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pic>
          <p:nvPicPr>
            <p:cNvPr id="17" name="Picture 16">
              <a:extLst>
                <a:ext uri="{FF2B5EF4-FFF2-40B4-BE49-F238E27FC236}">
                  <a16:creationId xmlns:a16="http://schemas.microsoft.com/office/drawing/2014/main" id="{9E08E5BC-0A90-9C45-82E2-8464318C8557}"/>
                </a:ext>
              </a:extLst>
            </p:cNvPr>
            <p:cNvPicPr>
              <a:picLocks noChangeAspect="1"/>
            </p:cNvPicPr>
            <p:nvPr/>
          </p:nvPicPr>
          <p:blipFill>
            <a:blip r:embed="rId5"/>
            <a:stretch>
              <a:fillRect/>
            </a:stretch>
          </p:blipFill>
          <p:spPr>
            <a:xfrm>
              <a:off x="6573897" y="754447"/>
              <a:ext cx="11574109" cy="786590"/>
            </a:xfrm>
            <a:prstGeom prst="rect">
              <a:avLst/>
            </a:prstGeom>
          </p:spPr>
        </p:pic>
        <p:sp>
          <p:nvSpPr>
            <p:cNvPr id="18" name="TextBox 17">
              <a:extLst>
                <a:ext uri="{FF2B5EF4-FFF2-40B4-BE49-F238E27FC236}">
                  <a16:creationId xmlns:a16="http://schemas.microsoft.com/office/drawing/2014/main" id="{E7F46CA1-F558-9080-C33C-8E255A520D7A}"/>
                </a:ext>
              </a:extLst>
            </p:cNvPr>
            <p:cNvSpPr txBox="1"/>
            <p:nvPr/>
          </p:nvSpPr>
          <p:spPr>
            <a:xfrm>
              <a:off x="5138358" y="1731028"/>
              <a:ext cx="8480007" cy="307777"/>
            </a:xfrm>
            <a:prstGeom prst="rect">
              <a:avLst/>
            </a:prstGeom>
            <a:solidFill>
              <a:schemeClr val="accent2"/>
            </a:solidFill>
          </p:spPr>
          <p:txBody>
            <a:bodyPr wrap="square" rtlCol="0">
              <a:spAutoFit/>
            </a:bodyPr>
            <a:lstStyle/>
            <a:p>
              <a:r>
                <a:rPr lang="en-US" sz="1400" dirty="0"/>
                <a:t>Viewing:</a:t>
              </a:r>
              <a:r>
                <a:rPr lang="en-US" sz="1400" b="1" dirty="0"/>
                <a:t>  AbSample, Albert  [Member ID: 123456789]</a:t>
              </a:r>
            </a:p>
          </p:txBody>
        </p:sp>
        <p:sp>
          <p:nvSpPr>
            <p:cNvPr id="19" name="TextBox 18">
              <a:extLst>
                <a:ext uri="{FF2B5EF4-FFF2-40B4-BE49-F238E27FC236}">
                  <a16:creationId xmlns:a16="http://schemas.microsoft.com/office/drawing/2014/main" id="{4969A350-173B-59F1-BA89-3CF014DC0582}"/>
                </a:ext>
              </a:extLst>
            </p:cNvPr>
            <p:cNvSpPr txBox="1"/>
            <p:nvPr/>
          </p:nvSpPr>
          <p:spPr>
            <a:xfrm>
              <a:off x="8391974" y="3168916"/>
              <a:ext cx="2280535" cy="1077218"/>
            </a:xfrm>
            <a:prstGeom prst="rect">
              <a:avLst/>
            </a:prstGeom>
            <a:solidFill>
              <a:schemeClr val="accent2"/>
            </a:solidFill>
          </p:spPr>
          <p:txBody>
            <a:bodyPr wrap="square" rtlCol="0">
              <a:spAutoFit/>
            </a:bodyPr>
            <a:lstStyle/>
            <a:p>
              <a:pPr algn="l"/>
              <a:r>
                <a:rPr lang="en-US" b="1" dirty="0"/>
                <a:t>Albert AbSample</a:t>
              </a:r>
            </a:p>
            <a:p>
              <a:pPr algn="l"/>
              <a:r>
                <a:rPr lang="en-US" dirty="0"/>
                <a:t>456 Apple Road</a:t>
              </a:r>
            </a:p>
            <a:p>
              <a:pPr algn="l"/>
              <a:r>
                <a:rPr lang="en-US" dirty="0"/>
                <a:t>Lawrenceville, GA 30043-5877</a:t>
              </a:r>
            </a:p>
          </p:txBody>
        </p:sp>
        <p:sp>
          <p:nvSpPr>
            <p:cNvPr id="20" name="TextBox 19">
              <a:extLst>
                <a:ext uri="{FF2B5EF4-FFF2-40B4-BE49-F238E27FC236}">
                  <a16:creationId xmlns:a16="http://schemas.microsoft.com/office/drawing/2014/main" id="{0CCDA0CE-E289-6D2A-74C5-934795434143}"/>
                </a:ext>
              </a:extLst>
            </p:cNvPr>
            <p:cNvSpPr txBox="1"/>
            <p:nvPr/>
          </p:nvSpPr>
          <p:spPr>
            <a:xfrm>
              <a:off x="8420236" y="4417359"/>
              <a:ext cx="4789318" cy="584775"/>
            </a:xfrm>
            <a:prstGeom prst="rect">
              <a:avLst/>
            </a:prstGeom>
            <a:solidFill>
              <a:schemeClr val="accent2"/>
            </a:solidFill>
          </p:spPr>
          <p:txBody>
            <a:bodyPr wrap="square" rtlCol="0">
              <a:spAutoFit/>
            </a:bodyPr>
            <a:lstStyle/>
            <a:p>
              <a:pPr algn="l"/>
              <a:r>
                <a:rPr lang="en-US" b="1" dirty="0"/>
                <a:t>Phone: </a:t>
              </a:r>
              <a:r>
                <a:rPr lang="en-US" dirty="0"/>
                <a:t>(555) 555-5555</a:t>
              </a:r>
            </a:p>
            <a:p>
              <a:pPr algn="l"/>
              <a:r>
                <a:rPr lang="en-US" b="1" dirty="0"/>
                <a:t>Email: </a:t>
              </a:r>
              <a:r>
                <a:rPr lang="en-US" dirty="0"/>
                <a:t> AlbertAbSampleHome@email.COM</a:t>
              </a:r>
            </a:p>
          </p:txBody>
        </p:sp>
        <p:sp>
          <p:nvSpPr>
            <p:cNvPr id="21" name="TextBox 20">
              <a:extLst>
                <a:ext uri="{FF2B5EF4-FFF2-40B4-BE49-F238E27FC236}">
                  <a16:creationId xmlns:a16="http://schemas.microsoft.com/office/drawing/2014/main" id="{260A4BAA-7DD5-8527-669C-5A990810F9B9}"/>
                </a:ext>
              </a:extLst>
            </p:cNvPr>
            <p:cNvSpPr txBox="1"/>
            <p:nvPr/>
          </p:nvSpPr>
          <p:spPr>
            <a:xfrm>
              <a:off x="8115259" y="8366223"/>
              <a:ext cx="553430" cy="276999"/>
            </a:xfrm>
            <a:prstGeom prst="rect">
              <a:avLst/>
            </a:prstGeom>
            <a:solidFill>
              <a:schemeClr val="accent2"/>
            </a:solidFill>
          </p:spPr>
          <p:txBody>
            <a:bodyPr wrap="square" rtlCol="0">
              <a:spAutoFit/>
            </a:bodyPr>
            <a:lstStyle/>
            <a:p>
              <a:r>
                <a:rPr lang="en-US" sz="1200" dirty="0"/>
                <a:t>26</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COMMITTEES</a:t>
            </a:r>
          </a:p>
        </p:txBody>
      </p:sp>
      <p:pic>
        <p:nvPicPr>
          <p:cNvPr id="2" name="Picture 1">
            <a:extLst>
              <a:ext uri="{FF2B5EF4-FFF2-40B4-BE49-F238E27FC236}">
                <a16:creationId xmlns:a16="http://schemas.microsoft.com/office/drawing/2014/main" id="{62D51895-AFF5-EF1E-D07E-9ADB52B5BABE}"/>
              </a:ext>
            </a:extLst>
          </p:cNvPr>
          <p:cNvPicPr>
            <a:picLocks noChangeAspect="1"/>
          </p:cNvPicPr>
          <p:nvPr/>
        </p:nvPicPr>
        <p:blipFill>
          <a:blip r:embed="rId6"/>
          <a:stretch>
            <a:fillRect/>
          </a:stretch>
        </p:blipFill>
        <p:spPr>
          <a:xfrm>
            <a:off x="1125071" y="1368237"/>
            <a:ext cx="3963660" cy="7556451"/>
          </a:xfrm>
          <a:prstGeom prst="rect">
            <a:avLst/>
          </a:prstGeom>
        </p:spPr>
      </p:pic>
      <p:sp>
        <p:nvSpPr>
          <p:cNvPr id="3" name="Rectangle: Rounded Corners 2">
            <a:extLst>
              <a:ext uri="{FF2B5EF4-FFF2-40B4-BE49-F238E27FC236}">
                <a16:creationId xmlns:a16="http://schemas.microsoft.com/office/drawing/2014/main" id="{524A94BF-4625-041A-0FCA-F31E8F9C0937}"/>
              </a:ext>
            </a:extLst>
          </p:cNvPr>
          <p:cNvSpPr/>
          <p:nvPr/>
        </p:nvSpPr>
        <p:spPr>
          <a:xfrm>
            <a:off x="1602033" y="7127644"/>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DB1AC76B-C7A5-F739-6525-A1699E428B32}"/>
              </a:ext>
            </a:extLst>
          </p:cNvPr>
          <p:cNvGrpSpPr/>
          <p:nvPr/>
        </p:nvGrpSpPr>
        <p:grpSpPr>
          <a:xfrm>
            <a:off x="6223197" y="195590"/>
            <a:ext cx="10777702" cy="9608475"/>
            <a:chOff x="-5434590" y="0"/>
            <a:chExt cx="10777702" cy="9608475"/>
          </a:xfrm>
        </p:grpSpPr>
        <p:grpSp>
          <p:nvGrpSpPr>
            <p:cNvPr id="8" name="Group 7">
              <a:extLst>
                <a:ext uri="{FF2B5EF4-FFF2-40B4-BE49-F238E27FC236}">
                  <a16:creationId xmlns:a16="http://schemas.microsoft.com/office/drawing/2014/main" id="{570AA936-0F95-5189-36E4-229CDF03EEEF}"/>
                </a:ext>
              </a:extLst>
            </p:cNvPr>
            <p:cNvGrpSpPr/>
            <p:nvPr/>
          </p:nvGrpSpPr>
          <p:grpSpPr>
            <a:xfrm>
              <a:off x="-5434590" y="0"/>
              <a:ext cx="10777702" cy="9608475"/>
              <a:chOff x="6573897" y="237499"/>
              <a:chExt cx="9920472" cy="9029593"/>
            </a:xfrm>
          </p:grpSpPr>
          <p:pic>
            <p:nvPicPr>
              <p:cNvPr id="4" name="Picture 3">
                <a:extLst>
                  <a:ext uri="{FF2B5EF4-FFF2-40B4-BE49-F238E27FC236}">
                    <a16:creationId xmlns:a16="http://schemas.microsoft.com/office/drawing/2014/main" id="{2E5AC89D-5CC6-C78B-491C-45C3FAF23DA2}"/>
                  </a:ext>
                </a:extLst>
              </p:cNvPr>
              <p:cNvPicPr>
                <a:picLocks noChangeAspect="1"/>
              </p:cNvPicPr>
              <p:nvPr/>
            </p:nvPicPr>
            <p:blipFill>
              <a:blip r:embed="rId7"/>
              <a:stretch>
                <a:fillRect/>
              </a:stretch>
            </p:blipFill>
            <p:spPr>
              <a:xfrm>
                <a:off x="6573897" y="237499"/>
                <a:ext cx="9896475" cy="6991350"/>
              </a:xfrm>
              <a:prstGeom prst="rect">
                <a:avLst/>
              </a:prstGeom>
            </p:spPr>
          </p:pic>
          <p:sp>
            <p:nvSpPr>
              <p:cNvPr id="5" name="Rectangle 4">
                <a:extLst>
                  <a:ext uri="{FF2B5EF4-FFF2-40B4-BE49-F238E27FC236}">
                    <a16:creationId xmlns:a16="http://schemas.microsoft.com/office/drawing/2014/main" id="{9A7727B9-BA4B-5EE6-45CC-F19493343206}"/>
                  </a:ext>
                </a:extLst>
              </p:cNvPr>
              <p:cNvSpPr/>
              <p:nvPr/>
            </p:nvSpPr>
            <p:spPr>
              <a:xfrm>
                <a:off x="6573897" y="7127644"/>
                <a:ext cx="9920472" cy="21394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25" name="Picture 24">
              <a:extLst>
                <a:ext uri="{FF2B5EF4-FFF2-40B4-BE49-F238E27FC236}">
                  <a16:creationId xmlns:a16="http://schemas.microsoft.com/office/drawing/2014/main" id="{1FD827AB-DA74-A605-9182-01E64229B01F}"/>
                </a:ext>
              </a:extLst>
            </p:cNvPr>
            <p:cNvPicPr>
              <a:picLocks noChangeAspect="1"/>
            </p:cNvPicPr>
            <p:nvPr/>
          </p:nvPicPr>
          <p:blipFill>
            <a:blip r:embed="rId5"/>
            <a:stretch>
              <a:fillRect/>
            </a:stretch>
          </p:blipFill>
          <p:spPr>
            <a:xfrm>
              <a:off x="-5384704" y="408181"/>
              <a:ext cx="8850268" cy="601475"/>
            </a:xfrm>
            <a:prstGeom prst="rect">
              <a:avLst/>
            </a:prstGeom>
          </p:spPr>
        </p:pic>
        <p:sp>
          <p:nvSpPr>
            <p:cNvPr id="26" name="TextBox 25">
              <a:extLst>
                <a:ext uri="{FF2B5EF4-FFF2-40B4-BE49-F238E27FC236}">
                  <a16:creationId xmlns:a16="http://schemas.microsoft.com/office/drawing/2014/main" id="{9A642EEB-820E-D40E-1395-02DC36287666}"/>
                </a:ext>
              </a:extLst>
            </p:cNvPr>
            <p:cNvSpPr txBox="1"/>
            <p:nvPr/>
          </p:nvSpPr>
          <p:spPr>
            <a:xfrm>
              <a:off x="-5199573" y="1191351"/>
              <a:ext cx="8480007" cy="307777"/>
            </a:xfrm>
            <a:prstGeom prst="rect">
              <a:avLst/>
            </a:prstGeom>
            <a:solidFill>
              <a:schemeClr val="accent2"/>
            </a:solidFill>
          </p:spPr>
          <p:txBody>
            <a:bodyPr wrap="square" rtlCol="0">
              <a:spAutoFit/>
            </a:bodyPr>
            <a:lstStyle/>
            <a:p>
              <a:pPr algn="l"/>
              <a:r>
                <a:rPr lang="en-US" sz="1400" dirty="0"/>
                <a:t>Viewing:</a:t>
              </a:r>
              <a:r>
                <a:rPr lang="en-US" sz="1400" b="1" dirty="0"/>
                <a:t>  AbSample, Albert  [Member ID: 123456789]</a:t>
              </a:r>
            </a:p>
          </p:txBody>
        </p:sp>
      </p:grpSp>
    </p:spTree>
    <p:extLst>
      <p:ext uri="{BB962C8B-B14F-4D97-AF65-F5344CB8AC3E}">
        <p14:creationId xmlns:p14="http://schemas.microsoft.com/office/powerpoint/2010/main" val="3487373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500" fill="hold"/>
                                        <p:tgtEl>
                                          <p:spTgt spid="27"/>
                                        </p:tgtEl>
                                        <p:attrNameLst>
                                          <p:attrName>ppt_w</p:attrName>
                                        </p:attrNameLst>
                                      </p:cBhvr>
                                      <p:tavLst>
                                        <p:tav tm="0">
                                          <p:val>
                                            <p:fltVal val="0"/>
                                          </p:val>
                                        </p:tav>
                                        <p:tav tm="100000">
                                          <p:val>
                                            <p:strVal val="#ppt_w"/>
                                          </p:val>
                                        </p:tav>
                                      </p:tavLst>
                                    </p:anim>
                                    <p:anim calcmode="lin" valueType="num">
                                      <p:cBhvr>
                                        <p:cTn id="8" dur="1500" fill="hold"/>
                                        <p:tgtEl>
                                          <p:spTgt spid="27"/>
                                        </p:tgtEl>
                                        <p:attrNameLst>
                                          <p:attrName>ppt_h</p:attrName>
                                        </p:attrNameLst>
                                      </p:cBhvr>
                                      <p:tavLst>
                                        <p:tav tm="0">
                                          <p:val>
                                            <p:fltVal val="0"/>
                                          </p:val>
                                        </p:tav>
                                        <p:tav tm="100000">
                                          <p:val>
                                            <p:strVal val="#ppt_h"/>
                                          </p:val>
                                        </p:tav>
                                      </p:tavLst>
                                    </p:anim>
                                    <p:animEffect transition="in" filter="fade">
                                      <p:cBhvr>
                                        <p:cTn id="9" dur="1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67EEF9A0-FC59-181B-88D7-0D3FDBFCBBE2}"/>
              </a:ext>
            </a:extLst>
          </p:cNvPr>
          <p:cNvGrpSpPr/>
          <p:nvPr/>
        </p:nvGrpSpPr>
        <p:grpSpPr>
          <a:xfrm>
            <a:off x="5597494" y="195590"/>
            <a:ext cx="12613881" cy="9278601"/>
            <a:chOff x="5534125" y="237499"/>
            <a:chExt cx="12613881" cy="9278601"/>
          </a:xfrm>
        </p:grpSpPr>
        <p:grpSp>
          <p:nvGrpSpPr>
            <p:cNvPr id="12" name="Group 11">
              <a:extLst>
                <a:ext uri="{FF2B5EF4-FFF2-40B4-BE49-F238E27FC236}">
                  <a16:creationId xmlns:a16="http://schemas.microsoft.com/office/drawing/2014/main" id="{60DDBC2A-47F4-AE60-2AE2-18E66711B3E7}"/>
                </a:ext>
              </a:extLst>
            </p:cNvPr>
            <p:cNvGrpSpPr/>
            <p:nvPr/>
          </p:nvGrpSpPr>
          <p:grpSpPr>
            <a:xfrm>
              <a:off x="5534125" y="237499"/>
              <a:ext cx="10204105" cy="9278601"/>
              <a:chOff x="5534125" y="237499"/>
              <a:chExt cx="10204105" cy="9278601"/>
            </a:xfrm>
          </p:grpSpPr>
          <p:pic>
            <p:nvPicPr>
              <p:cNvPr id="20" name="Picture 19">
                <a:extLst>
                  <a:ext uri="{FF2B5EF4-FFF2-40B4-BE49-F238E27FC236}">
                    <a16:creationId xmlns:a16="http://schemas.microsoft.com/office/drawing/2014/main" id="{E76AF724-0A18-A880-8880-4BF9D809DDE1}"/>
                  </a:ext>
                </a:extLst>
              </p:cNvPr>
              <p:cNvPicPr>
                <a:picLocks noChangeAspect="1"/>
              </p:cNvPicPr>
              <p:nvPr/>
            </p:nvPicPr>
            <p:blipFill>
              <a:blip r:embed="rId3"/>
              <a:stretch>
                <a:fillRect/>
              </a:stretch>
            </p:blipFill>
            <p:spPr>
              <a:xfrm>
                <a:off x="6573897" y="237499"/>
                <a:ext cx="9164333" cy="9278601"/>
              </a:xfrm>
              <a:prstGeom prst="rect">
                <a:avLst/>
              </a:prstGeom>
            </p:spPr>
          </p:pic>
          <p:pic>
            <p:nvPicPr>
              <p:cNvPr id="21" name="Picture 20">
                <a:extLst>
                  <a:ext uri="{FF2B5EF4-FFF2-40B4-BE49-F238E27FC236}">
                    <a16:creationId xmlns:a16="http://schemas.microsoft.com/office/drawing/2014/main" id="{7FB54C45-4BD0-EAC8-0594-29035FE89E78}"/>
                  </a:ext>
                </a:extLst>
              </p:cNvPr>
              <p:cNvPicPr>
                <a:picLocks noChangeAspect="1"/>
              </p:cNvPicPr>
              <p:nvPr/>
            </p:nvPicPr>
            <p:blipFill>
              <a:blip r:embed="rId4"/>
              <a:stretch>
                <a:fillRect/>
              </a:stretch>
            </p:blipFill>
            <p:spPr>
              <a:xfrm>
                <a:off x="14088514" y="3265691"/>
                <a:ext cx="520037" cy="307777"/>
              </a:xfrm>
              <a:prstGeom prst="rect">
                <a:avLst/>
              </a:prstGeom>
            </p:spPr>
          </p:pic>
          <p:sp>
            <p:nvSpPr>
              <p:cNvPr id="22" name="TextBox 21">
                <a:extLst>
                  <a:ext uri="{FF2B5EF4-FFF2-40B4-BE49-F238E27FC236}">
                    <a16:creationId xmlns:a16="http://schemas.microsoft.com/office/drawing/2014/main" id="{0E73D44D-C23B-0F21-FA2F-E885157ED13F}"/>
                  </a:ext>
                </a:extLst>
              </p:cNvPr>
              <p:cNvSpPr txBox="1"/>
              <p:nvPr/>
            </p:nvSpPr>
            <p:spPr>
              <a:xfrm>
                <a:off x="5534125" y="1713640"/>
                <a:ext cx="7996235" cy="307777"/>
              </a:xfrm>
              <a:prstGeom prst="rect">
                <a:avLst/>
              </a:prstGeom>
              <a:solidFill>
                <a:schemeClr val="accent2"/>
              </a:solidFill>
            </p:spPr>
            <p:txBody>
              <a:bodyPr wrap="square" rtlCol="0">
                <a:spAutoFit/>
              </a:bodyPr>
              <a:lstStyle/>
              <a:p>
                <a:r>
                  <a:rPr lang="en-US" sz="1400" dirty="0"/>
                  <a:t>Viewing:</a:t>
                </a:r>
                <a:r>
                  <a:rPr lang="en-US" sz="1400" b="1" dirty="0"/>
                  <a:t>  Acsample, Christopher  [Member ID: 123456789]</a:t>
                </a:r>
              </a:p>
            </p:txBody>
          </p:sp>
        </p:grpSp>
        <p:pic>
          <p:nvPicPr>
            <p:cNvPr id="15" name="Picture 14">
              <a:extLst>
                <a:ext uri="{FF2B5EF4-FFF2-40B4-BE49-F238E27FC236}">
                  <a16:creationId xmlns:a16="http://schemas.microsoft.com/office/drawing/2014/main" id="{A0A176C6-5EBA-05BF-A427-452EA66009B6}"/>
                </a:ext>
              </a:extLst>
            </p:cNvPr>
            <p:cNvPicPr>
              <a:picLocks noChangeAspect="1"/>
            </p:cNvPicPr>
            <p:nvPr/>
          </p:nvPicPr>
          <p:blipFill>
            <a:blip r:embed="rId5"/>
            <a:stretch>
              <a:fillRect/>
            </a:stretch>
          </p:blipFill>
          <p:spPr>
            <a:xfrm>
              <a:off x="6573897" y="754447"/>
              <a:ext cx="11574109" cy="786590"/>
            </a:xfrm>
            <a:prstGeom prst="rect">
              <a:avLst/>
            </a:prstGeom>
          </p:spPr>
        </p:pic>
        <p:sp>
          <p:nvSpPr>
            <p:cNvPr id="16" name="TextBox 15">
              <a:extLst>
                <a:ext uri="{FF2B5EF4-FFF2-40B4-BE49-F238E27FC236}">
                  <a16:creationId xmlns:a16="http://schemas.microsoft.com/office/drawing/2014/main" id="{12593FF2-9B2D-A6BC-852B-B0578E0E798F}"/>
                </a:ext>
              </a:extLst>
            </p:cNvPr>
            <p:cNvSpPr txBox="1"/>
            <p:nvPr/>
          </p:nvSpPr>
          <p:spPr>
            <a:xfrm>
              <a:off x="6916059" y="1750208"/>
              <a:ext cx="8480007" cy="307777"/>
            </a:xfrm>
            <a:prstGeom prst="rect">
              <a:avLst/>
            </a:prstGeom>
            <a:solidFill>
              <a:schemeClr val="accent2"/>
            </a:solidFill>
          </p:spPr>
          <p:txBody>
            <a:bodyPr wrap="square" rtlCol="0">
              <a:spAutoFit/>
            </a:bodyPr>
            <a:lstStyle/>
            <a:p>
              <a:pPr algn="l"/>
              <a:r>
                <a:rPr lang="en-US" sz="1400" dirty="0"/>
                <a:t>Viewing:</a:t>
              </a:r>
              <a:r>
                <a:rPr lang="en-US" sz="1400" b="1" dirty="0"/>
                <a:t>  AbSample, Albert  [Member ID: 123456789]</a:t>
              </a:r>
            </a:p>
          </p:txBody>
        </p:sp>
        <p:sp>
          <p:nvSpPr>
            <p:cNvPr id="17" name="TextBox 16">
              <a:extLst>
                <a:ext uri="{FF2B5EF4-FFF2-40B4-BE49-F238E27FC236}">
                  <a16:creationId xmlns:a16="http://schemas.microsoft.com/office/drawing/2014/main" id="{E1D4CF44-ECF6-1115-A43E-75443F86607C}"/>
                </a:ext>
              </a:extLst>
            </p:cNvPr>
            <p:cNvSpPr txBox="1"/>
            <p:nvPr/>
          </p:nvSpPr>
          <p:spPr>
            <a:xfrm>
              <a:off x="8391974" y="3168916"/>
              <a:ext cx="2280535" cy="1077218"/>
            </a:xfrm>
            <a:prstGeom prst="rect">
              <a:avLst/>
            </a:prstGeom>
            <a:solidFill>
              <a:schemeClr val="accent2"/>
            </a:solidFill>
          </p:spPr>
          <p:txBody>
            <a:bodyPr wrap="square" rtlCol="0">
              <a:spAutoFit/>
            </a:bodyPr>
            <a:lstStyle/>
            <a:p>
              <a:pPr algn="l"/>
              <a:r>
                <a:rPr lang="en-US" b="1" dirty="0"/>
                <a:t>Albert AbSample</a:t>
              </a:r>
            </a:p>
            <a:p>
              <a:pPr algn="l"/>
              <a:r>
                <a:rPr lang="en-US" dirty="0"/>
                <a:t>456 Apple Road</a:t>
              </a:r>
            </a:p>
            <a:p>
              <a:pPr algn="l"/>
              <a:r>
                <a:rPr lang="en-US" dirty="0"/>
                <a:t>Lawrenceville, GA 30043-5877</a:t>
              </a:r>
            </a:p>
          </p:txBody>
        </p:sp>
        <p:sp>
          <p:nvSpPr>
            <p:cNvPr id="18" name="TextBox 17">
              <a:extLst>
                <a:ext uri="{FF2B5EF4-FFF2-40B4-BE49-F238E27FC236}">
                  <a16:creationId xmlns:a16="http://schemas.microsoft.com/office/drawing/2014/main" id="{191D2B1F-1F78-D0C5-FE63-2747C00902CF}"/>
                </a:ext>
              </a:extLst>
            </p:cNvPr>
            <p:cNvSpPr txBox="1"/>
            <p:nvPr/>
          </p:nvSpPr>
          <p:spPr>
            <a:xfrm>
              <a:off x="8420236" y="4417359"/>
              <a:ext cx="4789318" cy="584775"/>
            </a:xfrm>
            <a:prstGeom prst="rect">
              <a:avLst/>
            </a:prstGeom>
            <a:solidFill>
              <a:schemeClr val="accent2"/>
            </a:solidFill>
          </p:spPr>
          <p:txBody>
            <a:bodyPr wrap="square" rtlCol="0">
              <a:spAutoFit/>
            </a:bodyPr>
            <a:lstStyle/>
            <a:p>
              <a:pPr algn="l"/>
              <a:r>
                <a:rPr lang="en-US" b="1" dirty="0"/>
                <a:t>Phone: </a:t>
              </a:r>
              <a:r>
                <a:rPr lang="en-US" dirty="0"/>
                <a:t>(555) 555-5555</a:t>
              </a:r>
            </a:p>
            <a:p>
              <a:pPr algn="l"/>
              <a:r>
                <a:rPr lang="en-US" b="1" dirty="0"/>
                <a:t>Email: </a:t>
              </a:r>
              <a:r>
                <a:rPr lang="en-US" dirty="0"/>
                <a:t> AlbertAbSampleHome@email.COM</a:t>
              </a:r>
            </a:p>
          </p:txBody>
        </p:sp>
        <p:sp>
          <p:nvSpPr>
            <p:cNvPr id="19" name="TextBox 18">
              <a:extLst>
                <a:ext uri="{FF2B5EF4-FFF2-40B4-BE49-F238E27FC236}">
                  <a16:creationId xmlns:a16="http://schemas.microsoft.com/office/drawing/2014/main" id="{8D807F45-DBA8-9AE6-03A7-95A9C34B0698}"/>
                </a:ext>
              </a:extLst>
            </p:cNvPr>
            <p:cNvSpPr txBox="1"/>
            <p:nvPr/>
          </p:nvSpPr>
          <p:spPr>
            <a:xfrm>
              <a:off x="8115259" y="8366223"/>
              <a:ext cx="553430" cy="276999"/>
            </a:xfrm>
            <a:prstGeom prst="rect">
              <a:avLst/>
            </a:prstGeom>
            <a:solidFill>
              <a:schemeClr val="accent2"/>
            </a:solidFill>
          </p:spPr>
          <p:txBody>
            <a:bodyPr wrap="square" rtlCol="0">
              <a:spAutoFit/>
            </a:bodyPr>
            <a:lstStyle/>
            <a:p>
              <a:r>
                <a:rPr lang="en-US" sz="1200" dirty="0"/>
                <a:t>26</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PAID UP FOR LIFE</a:t>
            </a:r>
          </a:p>
        </p:txBody>
      </p:sp>
      <p:pic>
        <p:nvPicPr>
          <p:cNvPr id="2" name="Picture 1">
            <a:extLst>
              <a:ext uri="{FF2B5EF4-FFF2-40B4-BE49-F238E27FC236}">
                <a16:creationId xmlns:a16="http://schemas.microsoft.com/office/drawing/2014/main" id="{77ECF7A5-F747-F90C-3911-F5772D9103E5}"/>
              </a:ext>
            </a:extLst>
          </p:cNvPr>
          <p:cNvPicPr>
            <a:picLocks noChangeAspect="1"/>
          </p:cNvPicPr>
          <p:nvPr/>
        </p:nvPicPr>
        <p:blipFill>
          <a:blip r:embed="rId6"/>
          <a:stretch>
            <a:fillRect/>
          </a:stretch>
        </p:blipFill>
        <p:spPr>
          <a:xfrm>
            <a:off x="1125071" y="1368237"/>
            <a:ext cx="3963660" cy="7556451"/>
          </a:xfrm>
          <a:prstGeom prst="rect">
            <a:avLst/>
          </a:prstGeom>
        </p:spPr>
      </p:pic>
      <p:sp>
        <p:nvSpPr>
          <p:cNvPr id="8" name="Rectangle: Rounded Corners 7">
            <a:extLst>
              <a:ext uri="{FF2B5EF4-FFF2-40B4-BE49-F238E27FC236}">
                <a16:creationId xmlns:a16="http://schemas.microsoft.com/office/drawing/2014/main" id="{0A1EE664-5FCB-5EC0-AB76-B9BF95BE471C}"/>
              </a:ext>
            </a:extLst>
          </p:cNvPr>
          <p:cNvSpPr/>
          <p:nvPr/>
        </p:nvSpPr>
        <p:spPr>
          <a:xfrm>
            <a:off x="1602033" y="7602429"/>
            <a:ext cx="2286000" cy="50132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284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77500" lnSpcReduction="20000"/>
          </a:bodyPr>
          <a:lstStyle/>
          <a:p>
            <a:r>
              <a:rPr lang="en-US" dirty="0"/>
              <a:t>ASSIGN GROUP PERMISSIONS</a:t>
            </a:r>
          </a:p>
        </p:txBody>
      </p:sp>
      <p:pic>
        <p:nvPicPr>
          <p:cNvPr id="2" name="Picture 1">
            <a:extLst>
              <a:ext uri="{FF2B5EF4-FFF2-40B4-BE49-F238E27FC236}">
                <a16:creationId xmlns:a16="http://schemas.microsoft.com/office/drawing/2014/main" id="{FDE33A24-C1E7-DB32-8C65-EB91DB11A88B}"/>
              </a:ext>
            </a:extLst>
          </p:cNvPr>
          <p:cNvPicPr>
            <a:picLocks noChangeAspect="1"/>
          </p:cNvPicPr>
          <p:nvPr/>
        </p:nvPicPr>
        <p:blipFill>
          <a:blip r:embed="rId3"/>
          <a:stretch>
            <a:fillRect/>
          </a:stretch>
        </p:blipFill>
        <p:spPr>
          <a:xfrm>
            <a:off x="1125071" y="1368237"/>
            <a:ext cx="3963660" cy="7556451"/>
          </a:xfrm>
          <a:prstGeom prst="rect">
            <a:avLst/>
          </a:prstGeom>
        </p:spPr>
      </p:pic>
      <p:sp>
        <p:nvSpPr>
          <p:cNvPr id="8" name="Rectangle: Rounded Corners 7">
            <a:extLst>
              <a:ext uri="{FF2B5EF4-FFF2-40B4-BE49-F238E27FC236}">
                <a16:creationId xmlns:a16="http://schemas.microsoft.com/office/drawing/2014/main" id="{4150FF7F-82D6-F96E-40D0-AFBDEBC2133A}"/>
              </a:ext>
            </a:extLst>
          </p:cNvPr>
          <p:cNvSpPr/>
          <p:nvPr/>
        </p:nvSpPr>
        <p:spPr>
          <a:xfrm>
            <a:off x="1602032" y="8024462"/>
            <a:ext cx="2671029" cy="50407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a:extLst>
              <a:ext uri="{FF2B5EF4-FFF2-40B4-BE49-F238E27FC236}">
                <a16:creationId xmlns:a16="http://schemas.microsoft.com/office/drawing/2014/main" id="{CD7C1A25-714A-5FCD-FD63-434200EF4D42}"/>
              </a:ext>
            </a:extLst>
          </p:cNvPr>
          <p:cNvGrpSpPr/>
          <p:nvPr/>
        </p:nvGrpSpPr>
        <p:grpSpPr>
          <a:xfrm>
            <a:off x="5932405" y="394252"/>
            <a:ext cx="11574109" cy="9560460"/>
            <a:chOff x="6289301" y="726994"/>
            <a:chExt cx="11574109" cy="9560460"/>
          </a:xfrm>
        </p:grpSpPr>
        <p:grpSp>
          <p:nvGrpSpPr>
            <p:cNvPr id="22" name="Group 21">
              <a:extLst>
                <a:ext uri="{FF2B5EF4-FFF2-40B4-BE49-F238E27FC236}">
                  <a16:creationId xmlns:a16="http://schemas.microsoft.com/office/drawing/2014/main" id="{2F0F3EEC-A454-4007-BED8-F97BF9767C0B}"/>
                </a:ext>
              </a:extLst>
            </p:cNvPr>
            <p:cNvGrpSpPr/>
            <p:nvPr/>
          </p:nvGrpSpPr>
          <p:grpSpPr>
            <a:xfrm>
              <a:off x="6289301" y="1008853"/>
              <a:ext cx="11574109" cy="9278601"/>
              <a:chOff x="6573897" y="237499"/>
              <a:chExt cx="11574109" cy="9278601"/>
            </a:xfrm>
          </p:grpSpPr>
          <p:grpSp>
            <p:nvGrpSpPr>
              <p:cNvPr id="18" name="Group 17">
                <a:extLst>
                  <a:ext uri="{FF2B5EF4-FFF2-40B4-BE49-F238E27FC236}">
                    <a16:creationId xmlns:a16="http://schemas.microsoft.com/office/drawing/2014/main" id="{1983C9A6-ABF8-7A6F-3A72-C03CD294D00D}"/>
                  </a:ext>
                </a:extLst>
              </p:cNvPr>
              <p:cNvGrpSpPr/>
              <p:nvPr/>
            </p:nvGrpSpPr>
            <p:grpSpPr>
              <a:xfrm>
                <a:off x="6573897" y="237499"/>
                <a:ext cx="10210507" cy="9278601"/>
                <a:chOff x="6573897" y="237499"/>
                <a:chExt cx="10210507" cy="9278601"/>
              </a:xfrm>
            </p:grpSpPr>
            <p:grpSp>
              <p:nvGrpSpPr>
                <p:cNvPr id="3" name="Group 2">
                  <a:extLst>
                    <a:ext uri="{FF2B5EF4-FFF2-40B4-BE49-F238E27FC236}">
                      <a16:creationId xmlns:a16="http://schemas.microsoft.com/office/drawing/2014/main" id="{8A4EE0EA-D3B3-CDDC-945B-FBCEC023F428}"/>
                    </a:ext>
                  </a:extLst>
                </p:cNvPr>
                <p:cNvGrpSpPr/>
                <p:nvPr/>
              </p:nvGrpSpPr>
              <p:grpSpPr>
                <a:xfrm>
                  <a:off x="6573897" y="237499"/>
                  <a:ext cx="9164333" cy="9278601"/>
                  <a:chOff x="6573897" y="237499"/>
                  <a:chExt cx="9164333" cy="9278601"/>
                </a:xfrm>
              </p:grpSpPr>
              <p:pic>
                <p:nvPicPr>
                  <p:cNvPr id="4" name="Picture 3">
                    <a:extLst>
                      <a:ext uri="{FF2B5EF4-FFF2-40B4-BE49-F238E27FC236}">
                        <a16:creationId xmlns:a16="http://schemas.microsoft.com/office/drawing/2014/main" id="{0836C172-D814-32E5-4BEC-3DDC51EBB343}"/>
                      </a:ext>
                    </a:extLst>
                  </p:cNvPr>
                  <p:cNvPicPr>
                    <a:picLocks noChangeAspect="1"/>
                  </p:cNvPicPr>
                  <p:nvPr/>
                </p:nvPicPr>
                <p:blipFill>
                  <a:blip r:embed="rId4"/>
                  <a:stretch>
                    <a:fillRect/>
                  </a:stretch>
                </p:blipFill>
                <p:spPr>
                  <a:xfrm>
                    <a:off x="6573897" y="237499"/>
                    <a:ext cx="9164333" cy="9278601"/>
                  </a:xfrm>
                  <a:prstGeom prst="rect">
                    <a:avLst/>
                  </a:prstGeom>
                </p:spPr>
              </p:pic>
              <p:pic>
                <p:nvPicPr>
                  <p:cNvPr id="5" name="Picture 4">
                    <a:extLst>
                      <a:ext uri="{FF2B5EF4-FFF2-40B4-BE49-F238E27FC236}">
                        <a16:creationId xmlns:a16="http://schemas.microsoft.com/office/drawing/2014/main" id="{00A620DC-2F71-54F5-FA92-C6166B321DC6}"/>
                      </a:ext>
                    </a:extLst>
                  </p:cNvPr>
                  <p:cNvPicPr>
                    <a:picLocks noChangeAspect="1"/>
                  </p:cNvPicPr>
                  <p:nvPr/>
                </p:nvPicPr>
                <p:blipFill>
                  <a:blip r:embed="rId5"/>
                  <a:stretch>
                    <a:fillRect/>
                  </a:stretch>
                </p:blipFill>
                <p:spPr>
                  <a:xfrm>
                    <a:off x="14051940" y="3265690"/>
                    <a:ext cx="520037" cy="307777"/>
                  </a:xfrm>
                  <a:prstGeom prst="rect">
                    <a:avLst/>
                  </a:prstGeom>
                </p:spPr>
              </p:pic>
            </p:grpSp>
            <p:pic>
              <p:nvPicPr>
                <p:cNvPr id="16" name="Picture 15">
                  <a:extLst>
                    <a:ext uri="{FF2B5EF4-FFF2-40B4-BE49-F238E27FC236}">
                      <a16:creationId xmlns:a16="http://schemas.microsoft.com/office/drawing/2014/main" id="{10DFBBE1-25CD-1333-FC5E-888E839E60EE}"/>
                    </a:ext>
                  </a:extLst>
                </p:cNvPr>
                <p:cNvPicPr>
                  <a:picLocks noChangeAspect="1"/>
                </p:cNvPicPr>
                <p:nvPr/>
              </p:nvPicPr>
              <p:blipFill>
                <a:blip r:embed="rId6"/>
                <a:stretch>
                  <a:fillRect/>
                </a:stretch>
              </p:blipFill>
              <p:spPr>
                <a:xfrm>
                  <a:off x="6739389" y="2367228"/>
                  <a:ext cx="9944117" cy="2738172"/>
                </a:xfrm>
                <a:prstGeom prst="rect">
                  <a:avLst/>
                </a:prstGeom>
              </p:spPr>
            </p:pic>
            <p:sp>
              <p:nvSpPr>
                <p:cNvPr id="17" name="Rectangle 16">
                  <a:extLst>
                    <a:ext uri="{FF2B5EF4-FFF2-40B4-BE49-F238E27FC236}">
                      <a16:creationId xmlns:a16="http://schemas.microsoft.com/office/drawing/2014/main" id="{25E714A5-D4E4-4B4D-A136-D1D4E89DAF30}"/>
                    </a:ext>
                  </a:extLst>
                </p:cNvPr>
                <p:cNvSpPr/>
                <p:nvPr/>
              </p:nvSpPr>
              <p:spPr>
                <a:xfrm>
                  <a:off x="6743700" y="5105400"/>
                  <a:ext cx="10040704" cy="41719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D2AE4763-3706-E17F-38A9-62FC8B074864}"/>
                  </a:ext>
                </a:extLst>
              </p:cNvPr>
              <p:cNvSpPr txBox="1"/>
              <p:nvPr/>
            </p:nvSpPr>
            <p:spPr>
              <a:xfrm>
                <a:off x="6916059" y="1677476"/>
                <a:ext cx="8480007" cy="307777"/>
              </a:xfrm>
              <a:prstGeom prst="rect">
                <a:avLst/>
              </a:prstGeom>
              <a:solidFill>
                <a:schemeClr val="accent2"/>
              </a:solidFill>
            </p:spPr>
            <p:txBody>
              <a:bodyPr wrap="square" rtlCol="0">
                <a:spAutoFit/>
              </a:bodyPr>
              <a:lstStyle/>
              <a:p>
                <a:pPr algn="l"/>
                <a:r>
                  <a:rPr lang="en-US" sz="1400" dirty="0"/>
                  <a:t>Viewing:</a:t>
                </a:r>
                <a:r>
                  <a:rPr lang="en-US" sz="1400" b="1" dirty="0"/>
                  <a:t>  AbSample, Albert  [Member ID: 123456789]</a:t>
                </a:r>
              </a:p>
            </p:txBody>
          </p:sp>
          <p:pic>
            <p:nvPicPr>
              <p:cNvPr id="21" name="Picture 20">
                <a:extLst>
                  <a:ext uri="{FF2B5EF4-FFF2-40B4-BE49-F238E27FC236}">
                    <a16:creationId xmlns:a16="http://schemas.microsoft.com/office/drawing/2014/main" id="{0197A727-B2A3-8AE3-5886-44DF27D2D88C}"/>
                  </a:ext>
                </a:extLst>
              </p:cNvPr>
              <p:cNvPicPr>
                <a:picLocks noChangeAspect="1"/>
              </p:cNvPicPr>
              <p:nvPr/>
            </p:nvPicPr>
            <p:blipFill>
              <a:blip r:embed="rId7"/>
              <a:stretch>
                <a:fillRect/>
              </a:stretch>
            </p:blipFill>
            <p:spPr>
              <a:xfrm>
                <a:off x="6573897" y="722213"/>
                <a:ext cx="11574109" cy="786590"/>
              </a:xfrm>
              <a:prstGeom prst="rect">
                <a:avLst/>
              </a:prstGeom>
            </p:spPr>
          </p:pic>
        </p:grpSp>
        <p:pic>
          <p:nvPicPr>
            <p:cNvPr id="20" name="Picture 19">
              <a:extLst>
                <a:ext uri="{FF2B5EF4-FFF2-40B4-BE49-F238E27FC236}">
                  <a16:creationId xmlns:a16="http://schemas.microsoft.com/office/drawing/2014/main" id="{2E8803E4-CFC6-CB14-047B-00F56C5103A0}"/>
                </a:ext>
              </a:extLst>
            </p:cNvPr>
            <p:cNvPicPr>
              <a:picLocks noChangeAspect="1"/>
            </p:cNvPicPr>
            <p:nvPr/>
          </p:nvPicPr>
          <p:blipFill>
            <a:blip r:embed="rId8"/>
            <a:stretch>
              <a:fillRect/>
            </a:stretch>
          </p:blipFill>
          <p:spPr>
            <a:xfrm>
              <a:off x="6360965" y="726994"/>
              <a:ext cx="9164333" cy="756839"/>
            </a:xfrm>
            <a:prstGeom prst="rect">
              <a:avLst/>
            </a:prstGeom>
          </p:spPr>
        </p:pic>
      </p:grpSp>
      <p:sp>
        <p:nvSpPr>
          <p:cNvPr id="19" name="Rectangle: Rounded Corners 18">
            <a:extLst>
              <a:ext uri="{FF2B5EF4-FFF2-40B4-BE49-F238E27FC236}">
                <a16:creationId xmlns:a16="http://schemas.microsoft.com/office/drawing/2014/main" id="{14D5E09F-199C-6F6A-D8B6-8C2BA51B2B27}"/>
              </a:ext>
            </a:extLst>
          </p:cNvPr>
          <p:cNvSpPr/>
          <p:nvPr/>
        </p:nvSpPr>
        <p:spPr>
          <a:xfrm>
            <a:off x="15131755" y="3012910"/>
            <a:ext cx="854319" cy="448311"/>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a:extLst>
              <a:ext uri="{FF2B5EF4-FFF2-40B4-BE49-F238E27FC236}">
                <a16:creationId xmlns:a16="http://schemas.microsoft.com/office/drawing/2014/main" id="{BC8F1E05-E6F3-5B5E-FC7A-0AC7BF94E7A6}"/>
              </a:ext>
            </a:extLst>
          </p:cNvPr>
          <p:cNvGrpSpPr/>
          <p:nvPr/>
        </p:nvGrpSpPr>
        <p:grpSpPr>
          <a:xfrm>
            <a:off x="6095061" y="1054838"/>
            <a:ext cx="10295407" cy="8362398"/>
            <a:chOff x="6390502" y="323539"/>
            <a:chExt cx="9824690" cy="9192561"/>
          </a:xfrm>
        </p:grpSpPr>
        <p:sp>
          <p:nvSpPr>
            <p:cNvPr id="14" name="Rectangle 13">
              <a:extLst>
                <a:ext uri="{FF2B5EF4-FFF2-40B4-BE49-F238E27FC236}">
                  <a16:creationId xmlns:a16="http://schemas.microsoft.com/office/drawing/2014/main" id="{B00F5E21-4742-5D21-ED16-66AD38FF5665}"/>
                </a:ext>
              </a:extLst>
            </p:cNvPr>
            <p:cNvSpPr/>
            <p:nvPr/>
          </p:nvSpPr>
          <p:spPr>
            <a:xfrm>
              <a:off x="6390502" y="323539"/>
              <a:ext cx="9824690" cy="919256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153CCB96-248C-A36C-42D6-3A00EA63EDE4}"/>
                </a:ext>
              </a:extLst>
            </p:cNvPr>
            <p:cNvGrpSpPr/>
            <p:nvPr/>
          </p:nvGrpSpPr>
          <p:grpSpPr>
            <a:xfrm>
              <a:off x="7609469" y="689214"/>
              <a:ext cx="7672718" cy="8375171"/>
              <a:chOff x="274394" y="572579"/>
              <a:chExt cx="4359338" cy="5712842"/>
            </a:xfrm>
          </p:grpSpPr>
          <p:pic>
            <p:nvPicPr>
              <p:cNvPr id="10" name="Picture 9">
                <a:extLst>
                  <a:ext uri="{FF2B5EF4-FFF2-40B4-BE49-F238E27FC236}">
                    <a16:creationId xmlns:a16="http://schemas.microsoft.com/office/drawing/2014/main" id="{C5B6F79C-5B88-DD68-0860-1A8D1EF57EA8}"/>
                  </a:ext>
                </a:extLst>
              </p:cNvPr>
              <p:cNvPicPr>
                <a:picLocks noChangeAspect="1"/>
              </p:cNvPicPr>
              <p:nvPr/>
            </p:nvPicPr>
            <p:blipFill>
              <a:blip r:embed="rId9"/>
              <a:stretch>
                <a:fillRect/>
              </a:stretch>
            </p:blipFill>
            <p:spPr>
              <a:xfrm>
                <a:off x="274394" y="572579"/>
                <a:ext cx="4359338" cy="5712842"/>
              </a:xfrm>
              <a:prstGeom prst="rect">
                <a:avLst/>
              </a:prstGeom>
            </p:spPr>
          </p:pic>
          <p:sp>
            <p:nvSpPr>
              <p:cNvPr id="11" name="TextBox 10">
                <a:extLst>
                  <a:ext uri="{FF2B5EF4-FFF2-40B4-BE49-F238E27FC236}">
                    <a16:creationId xmlns:a16="http://schemas.microsoft.com/office/drawing/2014/main" id="{82165064-F588-A7D8-64DF-78117F5D3E45}"/>
                  </a:ext>
                </a:extLst>
              </p:cNvPr>
              <p:cNvSpPr txBox="1"/>
              <p:nvPr/>
            </p:nvSpPr>
            <p:spPr>
              <a:xfrm>
                <a:off x="2990724" y="1017221"/>
                <a:ext cx="1160516" cy="230781"/>
              </a:xfrm>
              <a:prstGeom prst="rect">
                <a:avLst/>
              </a:prstGeom>
              <a:solidFill>
                <a:schemeClr val="bg1"/>
              </a:solidFill>
            </p:spPr>
            <p:txBody>
              <a:bodyPr wrap="square" rtlCol="0">
                <a:spAutoFit/>
              </a:bodyPr>
              <a:lstStyle/>
              <a:p>
                <a:pPr algn="l"/>
                <a:r>
                  <a:rPr lang="en-US" sz="1400" b="1" dirty="0"/>
                  <a:t>GA Post 0251</a:t>
                </a:r>
              </a:p>
            </p:txBody>
          </p:sp>
        </p:grpSp>
      </p:grpSp>
    </p:spTree>
    <p:extLst>
      <p:ext uri="{BB962C8B-B14F-4D97-AF65-F5344CB8AC3E}">
        <p14:creationId xmlns:p14="http://schemas.microsoft.com/office/powerpoint/2010/main" val="1661195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500"/>
                                        <p:tgtEl>
                                          <p:spTgt spid="19"/>
                                        </p:tgtEl>
                                      </p:cBhvr>
                                    </p:animEffect>
                                  </p:childTnLst>
                                </p:cTn>
                              </p:par>
                            </p:childTnLst>
                          </p:cTn>
                        </p:par>
                        <p:par>
                          <p:cTn id="8" fill="hold">
                            <p:stCondLst>
                              <p:cond delay="1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a:xfrm>
            <a:off x="481013" y="394252"/>
            <a:ext cx="4976484" cy="729698"/>
          </a:xfrm>
        </p:spPr>
        <p:txBody>
          <a:bodyPr>
            <a:normAutofit fontScale="92500"/>
          </a:bodyPr>
          <a:lstStyle/>
          <a:p>
            <a:r>
              <a:rPr lang="en-US" dirty="0"/>
              <a:t>ASSIGN GROUP PERMISSIONS</a:t>
            </a:r>
          </a:p>
        </p:txBody>
      </p:sp>
      <p:sp>
        <p:nvSpPr>
          <p:cNvPr id="13" name="TextBox 12">
            <a:extLst>
              <a:ext uri="{FF2B5EF4-FFF2-40B4-BE49-F238E27FC236}">
                <a16:creationId xmlns:a16="http://schemas.microsoft.com/office/drawing/2014/main" id="{94BF7507-9B4B-478E-08BF-39B27D722DBB}"/>
              </a:ext>
            </a:extLst>
          </p:cNvPr>
          <p:cNvSpPr txBox="1"/>
          <p:nvPr/>
        </p:nvSpPr>
        <p:spPr>
          <a:xfrm>
            <a:off x="222996" y="1645145"/>
            <a:ext cx="5701003" cy="2769989"/>
          </a:xfrm>
          <a:prstGeom prst="rect">
            <a:avLst/>
          </a:prstGeom>
          <a:noFill/>
        </p:spPr>
        <p:txBody>
          <a:bodyPr wrap="square">
            <a:spAutoFit/>
          </a:bodyPr>
          <a:lstStyle/>
          <a:p>
            <a:pPr algn="l">
              <a:spcBef>
                <a:spcPts val="1200"/>
              </a:spcBef>
            </a:pPr>
            <a:r>
              <a:rPr lang="en-US" sz="3600" b="1" u="sng" dirty="0">
                <a:solidFill>
                  <a:srgbClr val="4D4D4D"/>
                </a:solidFill>
                <a:latin typeface="Times New Roman" panose="02020603050405020304" pitchFamily="18" charset="0"/>
                <a:cs typeface="Times New Roman" panose="02020603050405020304" pitchFamily="18" charset="0"/>
              </a:rPr>
              <a:t>Online Group Manager</a:t>
            </a:r>
          </a:p>
          <a:p>
            <a:pPr marL="342900" indent="-342900" algn="l">
              <a:spcBef>
                <a:spcPts val="1200"/>
              </a:spcBef>
              <a:buFont typeface="Wingdings" pitchFamily="2" charset="2"/>
              <a:buChar char="§"/>
            </a:pPr>
            <a:r>
              <a:rPr lang="en-US" sz="3600" dirty="0">
                <a:solidFill>
                  <a:srgbClr val="4D4D4D"/>
                </a:solidFill>
                <a:latin typeface="Times New Roman" panose="02020603050405020304" pitchFamily="18" charset="0"/>
                <a:cs typeface="Times New Roman" panose="02020603050405020304" pitchFamily="18" charset="0"/>
              </a:rPr>
              <a:t>Minimum Requirement</a:t>
            </a:r>
          </a:p>
          <a:p>
            <a:pPr marL="342900" indent="-342900" algn="l">
              <a:spcBef>
                <a:spcPts val="1200"/>
              </a:spcBef>
              <a:buFont typeface="Wingdings" pitchFamily="2" charset="2"/>
              <a:buChar char="§"/>
            </a:pPr>
            <a:r>
              <a:rPr lang="en-US" sz="3600" dirty="0">
                <a:solidFill>
                  <a:srgbClr val="4D4D4D"/>
                </a:solidFill>
                <a:latin typeface="Times New Roman" panose="02020603050405020304" pitchFamily="18" charset="0"/>
                <a:cs typeface="Times New Roman" panose="02020603050405020304" pitchFamily="18" charset="0"/>
              </a:rPr>
              <a:t>View and print member list.</a:t>
            </a:r>
          </a:p>
          <a:p>
            <a:pPr marL="342900" indent="-342900" algn="l">
              <a:spcBef>
                <a:spcPts val="1200"/>
              </a:spcBef>
              <a:buFont typeface="Wingdings" pitchFamily="2" charset="2"/>
              <a:buChar char="§"/>
            </a:pPr>
            <a:r>
              <a:rPr lang="en-US" sz="3600" dirty="0">
                <a:solidFill>
                  <a:srgbClr val="4D4D4D"/>
                </a:solidFill>
                <a:latin typeface="Times New Roman" panose="02020603050405020304" pitchFamily="18" charset="0"/>
                <a:cs typeface="Times New Roman" panose="02020603050405020304" pitchFamily="18" charset="0"/>
              </a:rPr>
              <a:t>Quick link to email address.</a:t>
            </a:r>
            <a:endParaRPr lang="en-US" sz="3600" dirty="0">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D61758C7-B5A4-83D2-2747-31224C1B7FC1}"/>
              </a:ext>
            </a:extLst>
          </p:cNvPr>
          <p:cNvGrpSpPr/>
          <p:nvPr/>
        </p:nvGrpSpPr>
        <p:grpSpPr>
          <a:xfrm>
            <a:off x="6390502" y="323539"/>
            <a:ext cx="9824690" cy="9192561"/>
            <a:chOff x="6390502" y="323539"/>
            <a:chExt cx="9824690" cy="9192561"/>
          </a:xfrm>
        </p:grpSpPr>
        <p:sp>
          <p:nvSpPr>
            <p:cNvPr id="3" name="Rectangle 2">
              <a:extLst>
                <a:ext uri="{FF2B5EF4-FFF2-40B4-BE49-F238E27FC236}">
                  <a16:creationId xmlns:a16="http://schemas.microsoft.com/office/drawing/2014/main" id="{1C66C192-27D4-AB96-21B8-FCB04EF8E815}"/>
                </a:ext>
              </a:extLst>
            </p:cNvPr>
            <p:cNvSpPr/>
            <p:nvPr/>
          </p:nvSpPr>
          <p:spPr>
            <a:xfrm>
              <a:off x="6390502" y="323539"/>
              <a:ext cx="9824690" cy="919256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E7D4932-BD89-B48A-325F-110433734EF5}"/>
                </a:ext>
              </a:extLst>
            </p:cNvPr>
            <p:cNvGrpSpPr/>
            <p:nvPr/>
          </p:nvGrpSpPr>
          <p:grpSpPr>
            <a:xfrm>
              <a:off x="7609469" y="689214"/>
              <a:ext cx="7672718" cy="8375171"/>
              <a:chOff x="274394" y="572579"/>
              <a:chExt cx="4359338" cy="5712842"/>
            </a:xfrm>
          </p:grpSpPr>
          <p:pic>
            <p:nvPicPr>
              <p:cNvPr id="5" name="Picture 4">
                <a:extLst>
                  <a:ext uri="{FF2B5EF4-FFF2-40B4-BE49-F238E27FC236}">
                    <a16:creationId xmlns:a16="http://schemas.microsoft.com/office/drawing/2014/main" id="{C665646C-8FAD-B421-34CA-D522AB654A78}"/>
                  </a:ext>
                </a:extLst>
              </p:cNvPr>
              <p:cNvPicPr>
                <a:picLocks noChangeAspect="1"/>
              </p:cNvPicPr>
              <p:nvPr/>
            </p:nvPicPr>
            <p:blipFill>
              <a:blip r:embed="rId3"/>
              <a:stretch>
                <a:fillRect/>
              </a:stretch>
            </p:blipFill>
            <p:spPr>
              <a:xfrm>
                <a:off x="274394" y="572579"/>
                <a:ext cx="4359338" cy="5712842"/>
              </a:xfrm>
              <a:prstGeom prst="rect">
                <a:avLst/>
              </a:prstGeom>
            </p:spPr>
          </p:pic>
          <p:sp>
            <p:nvSpPr>
              <p:cNvPr id="7" name="TextBox 6">
                <a:extLst>
                  <a:ext uri="{FF2B5EF4-FFF2-40B4-BE49-F238E27FC236}">
                    <a16:creationId xmlns:a16="http://schemas.microsoft.com/office/drawing/2014/main" id="{98E25B4D-31A8-BF3D-7CA7-FA701D4E3217}"/>
                  </a:ext>
                </a:extLst>
              </p:cNvPr>
              <p:cNvSpPr txBox="1"/>
              <p:nvPr/>
            </p:nvSpPr>
            <p:spPr>
              <a:xfrm>
                <a:off x="2990724" y="1017221"/>
                <a:ext cx="1160516" cy="209940"/>
              </a:xfrm>
              <a:prstGeom prst="rect">
                <a:avLst/>
              </a:prstGeom>
              <a:solidFill>
                <a:schemeClr val="bg1"/>
              </a:solidFill>
            </p:spPr>
            <p:txBody>
              <a:bodyPr wrap="square" rtlCol="0">
                <a:spAutoFit/>
              </a:bodyPr>
              <a:lstStyle/>
              <a:p>
                <a:pPr algn="l"/>
                <a:r>
                  <a:rPr lang="en-US" sz="1400" b="1" dirty="0"/>
                  <a:t>GA Post 0251</a:t>
                </a:r>
              </a:p>
            </p:txBody>
          </p:sp>
        </p:grpSp>
      </p:grpSp>
      <p:sp>
        <p:nvSpPr>
          <p:cNvPr id="8" name="Rectangle: Rounded Corners 7">
            <a:extLst>
              <a:ext uri="{FF2B5EF4-FFF2-40B4-BE49-F238E27FC236}">
                <a16:creationId xmlns:a16="http://schemas.microsoft.com/office/drawing/2014/main" id="{2A7B9DBA-8505-82EF-43C8-F807E71B2032}"/>
              </a:ext>
            </a:extLst>
          </p:cNvPr>
          <p:cNvSpPr/>
          <p:nvPr/>
        </p:nvSpPr>
        <p:spPr>
          <a:xfrm>
            <a:off x="7848600" y="1648847"/>
            <a:ext cx="7219950" cy="846703"/>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41245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a:xfrm>
            <a:off x="481013" y="394252"/>
            <a:ext cx="4976484" cy="729698"/>
          </a:xfrm>
        </p:spPr>
        <p:txBody>
          <a:bodyPr>
            <a:normAutofit fontScale="92500"/>
          </a:bodyPr>
          <a:lstStyle/>
          <a:p>
            <a:r>
              <a:rPr lang="en-US" dirty="0"/>
              <a:t>ASSIGN GROUP PERMISSIONS</a:t>
            </a:r>
          </a:p>
        </p:txBody>
      </p:sp>
      <p:sp>
        <p:nvSpPr>
          <p:cNvPr id="13" name="TextBox 12">
            <a:extLst>
              <a:ext uri="{FF2B5EF4-FFF2-40B4-BE49-F238E27FC236}">
                <a16:creationId xmlns:a16="http://schemas.microsoft.com/office/drawing/2014/main" id="{94BF7507-9B4B-478E-08BF-39B27D722DBB}"/>
              </a:ext>
            </a:extLst>
          </p:cNvPr>
          <p:cNvSpPr txBox="1"/>
          <p:nvPr/>
        </p:nvSpPr>
        <p:spPr>
          <a:xfrm>
            <a:off x="222996" y="1645145"/>
            <a:ext cx="5701003" cy="4154984"/>
          </a:xfrm>
          <a:prstGeom prst="rect">
            <a:avLst/>
          </a:prstGeom>
          <a:noFill/>
        </p:spPr>
        <p:txBody>
          <a:bodyPr wrap="square">
            <a:spAutoFit/>
          </a:bodyPr>
          <a:lstStyle/>
          <a:p>
            <a:pPr algn="l">
              <a:spcBef>
                <a:spcPts val="1200"/>
              </a:spcBef>
            </a:pPr>
            <a:r>
              <a:rPr lang="en-US" sz="2800" b="1" u="sng" dirty="0">
                <a:solidFill>
                  <a:srgbClr val="4D4D4D"/>
                </a:solidFill>
                <a:latin typeface="Times New Roman" panose="02020603050405020304" pitchFamily="18" charset="0"/>
                <a:cs typeface="Times New Roman" panose="02020603050405020304" pitchFamily="18" charset="0"/>
              </a:rPr>
              <a:t>Edit Individual Profile</a:t>
            </a:r>
          </a:p>
          <a:p>
            <a:pPr marL="342900" indent="-342900" algn="l">
              <a:spcBef>
                <a:spcPts val="1200"/>
              </a:spcBef>
              <a:buFont typeface="Wingdings" pitchFamily="2" charset="2"/>
              <a:buChar char="§"/>
            </a:pPr>
            <a:r>
              <a:rPr lang="en-US" sz="2800" dirty="0">
                <a:latin typeface="Times New Roman" panose="02020603050405020304" pitchFamily="18" charset="0"/>
                <a:cs typeface="Times New Roman" panose="02020603050405020304" pitchFamily="18" charset="0"/>
              </a:rPr>
              <a:t>Edit member information</a:t>
            </a:r>
          </a:p>
          <a:p>
            <a:pPr marL="342900" indent="-342900" algn="l">
              <a:spcBef>
                <a:spcPts val="1200"/>
              </a:spcBef>
              <a:buFont typeface="Wingdings" pitchFamily="2" charset="2"/>
              <a:buChar char="§"/>
            </a:pPr>
            <a:endParaRPr lang="en-US" sz="2800" dirty="0">
              <a:latin typeface="Times New Roman" panose="02020603050405020304" pitchFamily="18" charset="0"/>
              <a:cs typeface="Times New Roman" panose="02020603050405020304" pitchFamily="18" charset="0"/>
            </a:endParaRPr>
          </a:p>
          <a:p>
            <a:pPr algn="l">
              <a:spcBef>
                <a:spcPts val="1200"/>
              </a:spcBef>
            </a:pPr>
            <a:r>
              <a:rPr lang="en-US" sz="2800" b="1" u="sng" dirty="0">
                <a:latin typeface="Times New Roman" panose="02020603050405020304" pitchFamily="18" charset="0"/>
                <a:cs typeface="Times New Roman" panose="02020603050405020304" pitchFamily="18" charset="0"/>
              </a:rPr>
              <a:t>Edit Group Profile</a:t>
            </a:r>
          </a:p>
          <a:p>
            <a:pPr marL="342900" indent="-342900" algn="l">
              <a:spcBef>
                <a:spcPts val="1200"/>
              </a:spcBef>
              <a:buFont typeface="Wingdings" pitchFamily="2" charset="2"/>
              <a:buChar char="§"/>
            </a:pPr>
            <a:r>
              <a:rPr lang="en-US" sz="2800" dirty="0">
                <a:latin typeface="Times New Roman" panose="02020603050405020304" pitchFamily="18" charset="0"/>
                <a:cs typeface="Times New Roman" panose="02020603050405020304" pitchFamily="18" charset="0"/>
              </a:rPr>
              <a:t>Online Membership Tools:  View Members, Global Member Lookup, Group Attributes, Reports/Labels, and  Officer Materials.</a:t>
            </a:r>
            <a:endParaRPr lang="en-US" sz="2800" dirty="0">
              <a:solidFill>
                <a:srgbClr val="FF0000"/>
              </a:solidFill>
              <a:latin typeface="Times New Roman" panose="02020603050405020304" pitchFamily="18" charset="0"/>
              <a:cs typeface="Times New Roman" panose="02020603050405020304" pitchFamily="18" charset="0"/>
            </a:endParaRPr>
          </a:p>
        </p:txBody>
      </p:sp>
      <p:grpSp>
        <p:nvGrpSpPr>
          <p:cNvPr id="2" name="Group 1">
            <a:extLst>
              <a:ext uri="{FF2B5EF4-FFF2-40B4-BE49-F238E27FC236}">
                <a16:creationId xmlns:a16="http://schemas.microsoft.com/office/drawing/2014/main" id="{D61758C7-B5A4-83D2-2747-31224C1B7FC1}"/>
              </a:ext>
            </a:extLst>
          </p:cNvPr>
          <p:cNvGrpSpPr/>
          <p:nvPr/>
        </p:nvGrpSpPr>
        <p:grpSpPr>
          <a:xfrm>
            <a:off x="6390502" y="323539"/>
            <a:ext cx="9824690" cy="9192561"/>
            <a:chOff x="6390502" y="323539"/>
            <a:chExt cx="9824690" cy="9192561"/>
          </a:xfrm>
        </p:grpSpPr>
        <p:sp>
          <p:nvSpPr>
            <p:cNvPr id="3" name="Rectangle 2">
              <a:extLst>
                <a:ext uri="{FF2B5EF4-FFF2-40B4-BE49-F238E27FC236}">
                  <a16:creationId xmlns:a16="http://schemas.microsoft.com/office/drawing/2014/main" id="{1C66C192-27D4-AB96-21B8-FCB04EF8E815}"/>
                </a:ext>
              </a:extLst>
            </p:cNvPr>
            <p:cNvSpPr/>
            <p:nvPr/>
          </p:nvSpPr>
          <p:spPr>
            <a:xfrm>
              <a:off x="6390502" y="323539"/>
              <a:ext cx="9824690" cy="919256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E7D4932-BD89-B48A-325F-110433734EF5}"/>
                </a:ext>
              </a:extLst>
            </p:cNvPr>
            <p:cNvGrpSpPr/>
            <p:nvPr/>
          </p:nvGrpSpPr>
          <p:grpSpPr>
            <a:xfrm>
              <a:off x="7609469" y="689214"/>
              <a:ext cx="7672718" cy="8375171"/>
              <a:chOff x="274394" y="572579"/>
              <a:chExt cx="4359338" cy="5712842"/>
            </a:xfrm>
          </p:grpSpPr>
          <p:pic>
            <p:nvPicPr>
              <p:cNvPr id="5" name="Picture 4">
                <a:extLst>
                  <a:ext uri="{FF2B5EF4-FFF2-40B4-BE49-F238E27FC236}">
                    <a16:creationId xmlns:a16="http://schemas.microsoft.com/office/drawing/2014/main" id="{C665646C-8FAD-B421-34CA-D522AB654A78}"/>
                  </a:ext>
                </a:extLst>
              </p:cNvPr>
              <p:cNvPicPr>
                <a:picLocks noChangeAspect="1"/>
              </p:cNvPicPr>
              <p:nvPr/>
            </p:nvPicPr>
            <p:blipFill>
              <a:blip r:embed="rId3"/>
              <a:stretch>
                <a:fillRect/>
              </a:stretch>
            </p:blipFill>
            <p:spPr>
              <a:xfrm>
                <a:off x="274394" y="572579"/>
                <a:ext cx="4359338" cy="5712842"/>
              </a:xfrm>
              <a:prstGeom prst="rect">
                <a:avLst/>
              </a:prstGeom>
            </p:spPr>
          </p:pic>
          <p:sp>
            <p:nvSpPr>
              <p:cNvPr id="7" name="TextBox 6">
                <a:extLst>
                  <a:ext uri="{FF2B5EF4-FFF2-40B4-BE49-F238E27FC236}">
                    <a16:creationId xmlns:a16="http://schemas.microsoft.com/office/drawing/2014/main" id="{98E25B4D-31A8-BF3D-7CA7-FA701D4E3217}"/>
                  </a:ext>
                </a:extLst>
              </p:cNvPr>
              <p:cNvSpPr txBox="1"/>
              <p:nvPr/>
            </p:nvSpPr>
            <p:spPr>
              <a:xfrm>
                <a:off x="2990724" y="1017221"/>
                <a:ext cx="1160516" cy="209940"/>
              </a:xfrm>
              <a:prstGeom prst="rect">
                <a:avLst/>
              </a:prstGeom>
              <a:solidFill>
                <a:schemeClr val="bg1"/>
              </a:solidFill>
            </p:spPr>
            <p:txBody>
              <a:bodyPr wrap="square" rtlCol="0">
                <a:spAutoFit/>
              </a:bodyPr>
              <a:lstStyle/>
              <a:p>
                <a:pPr algn="l"/>
                <a:r>
                  <a:rPr lang="en-US" sz="1400" b="1" dirty="0"/>
                  <a:t>GA Post 0251</a:t>
                </a:r>
              </a:p>
            </p:txBody>
          </p:sp>
        </p:grpSp>
      </p:grpSp>
      <p:sp>
        <p:nvSpPr>
          <p:cNvPr id="8" name="Rectangle: Rounded Corners 7">
            <a:extLst>
              <a:ext uri="{FF2B5EF4-FFF2-40B4-BE49-F238E27FC236}">
                <a16:creationId xmlns:a16="http://schemas.microsoft.com/office/drawing/2014/main" id="{6AA1FA34-CFCF-F195-9DA0-EEAC9DECC0FA}"/>
              </a:ext>
            </a:extLst>
          </p:cNvPr>
          <p:cNvSpPr/>
          <p:nvPr/>
        </p:nvSpPr>
        <p:spPr>
          <a:xfrm>
            <a:off x="7848600" y="2487047"/>
            <a:ext cx="7219950" cy="1132453"/>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4C4E19F2-94A1-CA33-793E-DD33E9CC030F}"/>
              </a:ext>
            </a:extLst>
          </p:cNvPr>
          <p:cNvSpPr/>
          <p:nvPr/>
        </p:nvSpPr>
        <p:spPr>
          <a:xfrm>
            <a:off x="7848600" y="3619501"/>
            <a:ext cx="7219950" cy="838200"/>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6962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Effect transition="in" filter="wipe(up)">
                                      <p:cBhvr>
                                        <p:cTn id="13" dur="1000"/>
                                        <p:tgtEl>
                                          <p:spTgt spid="13">
                                            <p:txEl>
                                              <p:pRg st="3" end="3"/>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3">
                                            <p:txEl>
                                              <p:pRg st="4" end="4"/>
                                            </p:txEl>
                                          </p:spTgt>
                                        </p:tgtEl>
                                        <p:attrNameLst>
                                          <p:attrName>style.visibility</p:attrName>
                                        </p:attrNameLst>
                                      </p:cBhvr>
                                      <p:to>
                                        <p:strVal val="visible"/>
                                      </p:to>
                                    </p:set>
                                    <p:animEffect transition="in" filter="wipe(up)">
                                      <p:cBhvr>
                                        <p:cTn id="16"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a:xfrm>
            <a:off x="481013" y="394252"/>
            <a:ext cx="4976484" cy="729698"/>
          </a:xfrm>
        </p:spPr>
        <p:txBody>
          <a:bodyPr>
            <a:normAutofit fontScale="92500"/>
          </a:bodyPr>
          <a:lstStyle/>
          <a:p>
            <a:r>
              <a:rPr lang="en-US" dirty="0"/>
              <a:t>ASSIGN GROUP PERMISSIONS</a:t>
            </a:r>
          </a:p>
        </p:txBody>
      </p:sp>
      <p:sp>
        <p:nvSpPr>
          <p:cNvPr id="13" name="TextBox 12">
            <a:extLst>
              <a:ext uri="{FF2B5EF4-FFF2-40B4-BE49-F238E27FC236}">
                <a16:creationId xmlns:a16="http://schemas.microsoft.com/office/drawing/2014/main" id="{94BF7507-9B4B-478E-08BF-39B27D722DBB}"/>
              </a:ext>
            </a:extLst>
          </p:cNvPr>
          <p:cNvSpPr txBox="1"/>
          <p:nvPr/>
        </p:nvSpPr>
        <p:spPr>
          <a:xfrm>
            <a:off x="222996" y="1645145"/>
            <a:ext cx="5701003" cy="4154984"/>
          </a:xfrm>
          <a:prstGeom prst="rect">
            <a:avLst/>
          </a:prstGeom>
          <a:noFill/>
        </p:spPr>
        <p:txBody>
          <a:bodyPr wrap="square">
            <a:spAutoFit/>
          </a:bodyPr>
          <a:lstStyle/>
          <a:p>
            <a:pPr algn="l">
              <a:spcBef>
                <a:spcPts val="1200"/>
              </a:spcBef>
            </a:pPr>
            <a:r>
              <a:rPr lang="en-US" sz="2800" b="1" u="sng" dirty="0">
                <a:solidFill>
                  <a:srgbClr val="4D4D4D"/>
                </a:solidFill>
                <a:latin typeface="Times New Roman" panose="02020603050405020304" pitchFamily="18" charset="0"/>
                <a:cs typeface="Times New Roman" panose="02020603050405020304" pitchFamily="18" charset="0"/>
              </a:rPr>
              <a:t>Register or Order for a Group</a:t>
            </a:r>
          </a:p>
          <a:p>
            <a:pPr marL="342900" indent="-342900" algn="l">
              <a:spcBef>
                <a:spcPts val="1200"/>
              </a:spcBef>
              <a:buFont typeface="Wingdings" pitchFamily="2" charset="2"/>
              <a:buChar char="§"/>
            </a:pPr>
            <a:r>
              <a:rPr lang="en-US" sz="2800" dirty="0">
                <a:latin typeface="Times New Roman" panose="02020603050405020304" pitchFamily="18" charset="0"/>
                <a:cs typeface="Times New Roman" panose="02020603050405020304" pitchFamily="18" charset="0"/>
              </a:rPr>
              <a:t>Allows online membership processing, Add/Modify Transmittal.</a:t>
            </a:r>
          </a:p>
          <a:p>
            <a:pPr marL="342900" indent="-342900" algn="l">
              <a:spcBef>
                <a:spcPts val="1200"/>
              </a:spcBef>
              <a:buFont typeface="Wingdings" pitchFamily="2" charset="2"/>
              <a:buChar char="§"/>
            </a:pPr>
            <a:endParaRPr lang="en-US" sz="2800" dirty="0">
              <a:latin typeface="Times New Roman" panose="02020603050405020304" pitchFamily="18" charset="0"/>
              <a:cs typeface="Times New Roman" panose="02020603050405020304" pitchFamily="18" charset="0"/>
            </a:endParaRPr>
          </a:p>
          <a:p>
            <a:pPr algn="l">
              <a:spcBef>
                <a:spcPts val="1200"/>
              </a:spcBef>
            </a:pPr>
            <a:r>
              <a:rPr lang="en-US" sz="2800" b="1" u="sng" dirty="0">
                <a:latin typeface="Times New Roman" panose="02020603050405020304" pitchFamily="18" charset="0"/>
                <a:cs typeface="Times New Roman" panose="02020603050405020304" pitchFamily="18" charset="0"/>
              </a:rPr>
              <a:t>Identity Group Manager</a:t>
            </a:r>
          </a:p>
          <a:p>
            <a:pPr marL="342900" indent="-342900" algn="l">
              <a:spcBef>
                <a:spcPts val="1200"/>
              </a:spcBef>
              <a:buFont typeface="Wingdings" pitchFamily="2" charset="2"/>
              <a:buChar char="§"/>
            </a:pPr>
            <a:r>
              <a:rPr lang="en-US" sz="2800" dirty="0">
                <a:solidFill>
                  <a:srgbClr val="FF0000"/>
                </a:solidFill>
                <a:latin typeface="Times New Roman" panose="02020603050405020304" pitchFamily="18" charset="0"/>
                <a:cs typeface="Times New Roman" panose="02020603050405020304" pitchFamily="18" charset="0"/>
              </a:rPr>
              <a:t>ADJUTANTS AND COMMANDERS ONLY.</a:t>
            </a:r>
          </a:p>
        </p:txBody>
      </p:sp>
      <p:grpSp>
        <p:nvGrpSpPr>
          <p:cNvPr id="2" name="Group 1">
            <a:extLst>
              <a:ext uri="{FF2B5EF4-FFF2-40B4-BE49-F238E27FC236}">
                <a16:creationId xmlns:a16="http://schemas.microsoft.com/office/drawing/2014/main" id="{D61758C7-B5A4-83D2-2747-31224C1B7FC1}"/>
              </a:ext>
            </a:extLst>
          </p:cNvPr>
          <p:cNvGrpSpPr/>
          <p:nvPr/>
        </p:nvGrpSpPr>
        <p:grpSpPr>
          <a:xfrm>
            <a:off x="6390502" y="323539"/>
            <a:ext cx="9824690" cy="9192561"/>
            <a:chOff x="6390502" y="323539"/>
            <a:chExt cx="9824690" cy="9192561"/>
          </a:xfrm>
        </p:grpSpPr>
        <p:sp>
          <p:nvSpPr>
            <p:cNvPr id="3" name="Rectangle 2">
              <a:extLst>
                <a:ext uri="{FF2B5EF4-FFF2-40B4-BE49-F238E27FC236}">
                  <a16:creationId xmlns:a16="http://schemas.microsoft.com/office/drawing/2014/main" id="{1C66C192-27D4-AB96-21B8-FCB04EF8E815}"/>
                </a:ext>
              </a:extLst>
            </p:cNvPr>
            <p:cNvSpPr/>
            <p:nvPr/>
          </p:nvSpPr>
          <p:spPr>
            <a:xfrm>
              <a:off x="6390502" y="323539"/>
              <a:ext cx="9824690" cy="9192561"/>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9E7D4932-BD89-B48A-325F-110433734EF5}"/>
                </a:ext>
              </a:extLst>
            </p:cNvPr>
            <p:cNvGrpSpPr/>
            <p:nvPr/>
          </p:nvGrpSpPr>
          <p:grpSpPr>
            <a:xfrm>
              <a:off x="7609469" y="689214"/>
              <a:ext cx="7672718" cy="8375171"/>
              <a:chOff x="274394" y="572579"/>
              <a:chExt cx="4359338" cy="5712842"/>
            </a:xfrm>
          </p:grpSpPr>
          <p:pic>
            <p:nvPicPr>
              <p:cNvPr id="5" name="Picture 4">
                <a:extLst>
                  <a:ext uri="{FF2B5EF4-FFF2-40B4-BE49-F238E27FC236}">
                    <a16:creationId xmlns:a16="http://schemas.microsoft.com/office/drawing/2014/main" id="{C665646C-8FAD-B421-34CA-D522AB654A78}"/>
                  </a:ext>
                </a:extLst>
              </p:cNvPr>
              <p:cNvPicPr>
                <a:picLocks noChangeAspect="1"/>
              </p:cNvPicPr>
              <p:nvPr/>
            </p:nvPicPr>
            <p:blipFill>
              <a:blip r:embed="rId3"/>
              <a:stretch>
                <a:fillRect/>
              </a:stretch>
            </p:blipFill>
            <p:spPr>
              <a:xfrm>
                <a:off x="274394" y="572579"/>
                <a:ext cx="4359338" cy="5712842"/>
              </a:xfrm>
              <a:prstGeom prst="rect">
                <a:avLst/>
              </a:prstGeom>
            </p:spPr>
          </p:pic>
          <p:sp>
            <p:nvSpPr>
              <p:cNvPr id="7" name="TextBox 6">
                <a:extLst>
                  <a:ext uri="{FF2B5EF4-FFF2-40B4-BE49-F238E27FC236}">
                    <a16:creationId xmlns:a16="http://schemas.microsoft.com/office/drawing/2014/main" id="{98E25B4D-31A8-BF3D-7CA7-FA701D4E3217}"/>
                  </a:ext>
                </a:extLst>
              </p:cNvPr>
              <p:cNvSpPr txBox="1"/>
              <p:nvPr/>
            </p:nvSpPr>
            <p:spPr>
              <a:xfrm>
                <a:off x="2990724" y="1017221"/>
                <a:ext cx="1160516" cy="209940"/>
              </a:xfrm>
              <a:prstGeom prst="rect">
                <a:avLst/>
              </a:prstGeom>
              <a:solidFill>
                <a:schemeClr val="bg1"/>
              </a:solidFill>
            </p:spPr>
            <p:txBody>
              <a:bodyPr wrap="square" rtlCol="0">
                <a:spAutoFit/>
              </a:bodyPr>
              <a:lstStyle/>
              <a:p>
                <a:pPr algn="l"/>
                <a:r>
                  <a:rPr lang="en-US" sz="1400" b="1" dirty="0"/>
                  <a:t>GA Post 0251</a:t>
                </a:r>
              </a:p>
            </p:txBody>
          </p:sp>
        </p:grpSp>
      </p:grpSp>
      <p:sp>
        <p:nvSpPr>
          <p:cNvPr id="8" name="Rectangle: Rounded Corners 7">
            <a:extLst>
              <a:ext uri="{FF2B5EF4-FFF2-40B4-BE49-F238E27FC236}">
                <a16:creationId xmlns:a16="http://schemas.microsoft.com/office/drawing/2014/main" id="{7B1C49AB-5B99-E81A-37FB-8D4919F0A79C}"/>
              </a:ext>
            </a:extLst>
          </p:cNvPr>
          <p:cNvSpPr/>
          <p:nvPr/>
        </p:nvSpPr>
        <p:spPr>
          <a:xfrm>
            <a:off x="7918939" y="4431322"/>
            <a:ext cx="7219950" cy="931985"/>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Rounded Corners 8">
            <a:extLst>
              <a:ext uri="{FF2B5EF4-FFF2-40B4-BE49-F238E27FC236}">
                <a16:creationId xmlns:a16="http://schemas.microsoft.com/office/drawing/2014/main" id="{5465B2D9-8C27-970A-AF45-D80FCC21E71F}"/>
              </a:ext>
            </a:extLst>
          </p:cNvPr>
          <p:cNvSpPr/>
          <p:nvPr/>
        </p:nvSpPr>
        <p:spPr>
          <a:xfrm>
            <a:off x="7918939" y="5363307"/>
            <a:ext cx="7219950" cy="580293"/>
          </a:xfrm>
          <a:prstGeom prst="round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37873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par>
                                <p:cTn id="11" presetID="22" presetClass="entr" presetSubtype="1" fill="hold" nodeType="withEffect">
                                  <p:stCondLst>
                                    <p:cond delay="0"/>
                                  </p:stCondLst>
                                  <p:childTnLst>
                                    <p:set>
                                      <p:cBhvr>
                                        <p:cTn id="12" dur="1" fill="hold">
                                          <p:stCondLst>
                                            <p:cond delay="0"/>
                                          </p:stCondLst>
                                        </p:cTn>
                                        <p:tgtEl>
                                          <p:spTgt spid="13">
                                            <p:txEl>
                                              <p:pRg st="3" end="3"/>
                                            </p:txEl>
                                          </p:spTgt>
                                        </p:tgtEl>
                                        <p:attrNameLst>
                                          <p:attrName>style.visibility</p:attrName>
                                        </p:attrNameLst>
                                      </p:cBhvr>
                                      <p:to>
                                        <p:strVal val="visible"/>
                                      </p:to>
                                    </p:set>
                                    <p:animEffect transition="in" filter="wipe(up)">
                                      <p:cBhvr>
                                        <p:cTn id="13" dur="1000"/>
                                        <p:tgtEl>
                                          <p:spTgt spid="13">
                                            <p:txEl>
                                              <p:pRg st="3" end="3"/>
                                            </p:txEl>
                                          </p:spTgt>
                                        </p:tgtEl>
                                      </p:cBhvr>
                                    </p:animEffect>
                                  </p:childTnLst>
                                </p:cTn>
                              </p:par>
                              <p:par>
                                <p:cTn id="14" presetID="22" presetClass="entr" presetSubtype="1" fill="hold" nodeType="withEffect">
                                  <p:stCondLst>
                                    <p:cond delay="0"/>
                                  </p:stCondLst>
                                  <p:childTnLst>
                                    <p:set>
                                      <p:cBhvr>
                                        <p:cTn id="15" dur="1" fill="hold">
                                          <p:stCondLst>
                                            <p:cond delay="0"/>
                                          </p:stCondLst>
                                        </p:cTn>
                                        <p:tgtEl>
                                          <p:spTgt spid="13">
                                            <p:txEl>
                                              <p:pRg st="4" end="4"/>
                                            </p:txEl>
                                          </p:spTgt>
                                        </p:tgtEl>
                                        <p:attrNameLst>
                                          <p:attrName>style.visibility</p:attrName>
                                        </p:attrNameLst>
                                      </p:cBhvr>
                                      <p:to>
                                        <p:strVal val="visible"/>
                                      </p:to>
                                    </p:set>
                                    <p:animEffect transition="in" filter="wipe(up)">
                                      <p:cBhvr>
                                        <p:cTn id="16" dur="10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B301C3C2-6868-AB03-9C18-A00CB142CF3B}"/>
              </a:ext>
            </a:extLst>
          </p:cNvPr>
          <p:cNvGrpSpPr/>
          <p:nvPr/>
        </p:nvGrpSpPr>
        <p:grpSpPr>
          <a:xfrm>
            <a:off x="6545528" y="108551"/>
            <a:ext cx="11665847" cy="9206899"/>
            <a:chOff x="6545528" y="108551"/>
            <a:chExt cx="11665847" cy="9206899"/>
          </a:xfrm>
        </p:grpSpPr>
        <p:grpSp>
          <p:nvGrpSpPr>
            <p:cNvPr id="11" name="Group 10">
              <a:extLst>
                <a:ext uri="{FF2B5EF4-FFF2-40B4-BE49-F238E27FC236}">
                  <a16:creationId xmlns:a16="http://schemas.microsoft.com/office/drawing/2014/main" id="{76AC4102-F52F-6099-7637-B9D21D0F68D8}"/>
                </a:ext>
              </a:extLst>
            </p:cNvPr>
            <p:cNvGrpSpPr/>
            <p:nvPr/>
          </p:nvGrpSpPr>
          <p:grpSpPr>
            <a:xfrm>
              <a:off x="6755596" y="2499944"/>
              <a:ext cx="10015884" cy="6815506"/>
              <a:chOff x="6755596" y="2499944"/>
              <a:chExt cx="10015884" cy="6815506"/>
            </a:xfrm>
          </p:grpSpPr>
          <p:pic>
            <p:nvPicPr>
              <p:cNvPr id="9" name="Picture 8">
                <a:extLst>
                  <a:ext uri="{FF2B5EF4-FFF2-40B4-BE49-F238E27FC236}">
                    <a16:creationId xmlns:a16="http://schemas.microsoft.com/office/drawing/2014/main" id="{BFE752B2-8137-9DD7-787D-D95D1C7DD89D}"/>
                  </a:ext>
                </a:extLst>
              </p:cNvPr>
              <p:cNvPicPr>
                <a:picLocks noChangeAspect="1"/>
              </p:cNvPicPr>
              <p:nvPr/>
            </p:nvPicPr>
            <p:blipFill>
              <a:blip r:embed="rId3"/>
              <a:stretch>
                <a:fillRect/>
              </a:stretch>
            </p:blipFill>
            <p:spPr>
              <a:xfrm>
                <a:off x="6755596" y="2499944"/>
                <a:ext cx="9834185" cy="4110406"/>
              </a:xfrm>
              <a:prstGeom prst="rect">
                <a:avLst/>
              </a:prstGeom>
            </p:spPr>
          </p:pic>
          <p:sp>
            <p:nvSpPr>
              <p:cNvPr id="10" name="Rectangle 9">
                <a:extLst>
                  <a:ext uri="{FF2B5EF4-FFF2-40B4-BE49-F238E27FC236}">
                    <a16:creationId xmlns:a16="http://schemas.microsoft.com/office/drawing/2014/main" id="{30680AC5-42AA-49EE-4CB4-D2C3A6250335}"/>
                  </a:ext>
                </a:extLst>
              </p:cNvPr>
              <p:cNvSpPr/>
              <p:nvPr/>
            </p:nvSpPr>
            <p:spPr>
              <a:xfrm>
                <a:off x="6991350" y="5981700"/>
                <a:ext cx="9780130" cy="33337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3" name="Picture 12">
              <a:extLst>
                <a:ext uri="{FF2B5EF4-FFF2-40B4-BE49-F238E27FC236}">
                  <a16:creationId xmlns:a16="http://schemas.microsoft.com/office/drawing/2014/main" id="{1B56D6BF-B0FF-EF54-A268-19FE2CF3CA2C}"/>
                </a:ext>
              </a:extLst>
            </p:cNvPr>
            <p:cNvPicPr>
              <a:picLocks noChangeAspect="1"/>
            </p:cNvPicPr>
            <p:nvPr/>
          </p:nvPicPr>
          <p:blipFill>
            <a:blip r:embed="rId4"/>
            <a:stretch>
              <a:fillRect/>
            </a:stretch>
          </p:blipFill>
          <p:spPr>
            <a:xfrm>
              <a:off x="6545528" y="108551"/>
              <a:ext cx="9164333" cy="756839"/>
            </a:xfrm>
            <a:prstGeom prst="rect">
              <a:avLst/>
            </a:prstGeom>
          </p:spPr>
        </p:pic>
        <p:pic>
          <p:nvPicPr>
            <p:cNvPr id="6" name="Picture 5">
              <a:extLst>
                <a:ext uri="{FF2B5EF4-FFF2-40B4-BE49-F238E27FC236}">
                  <a16:creationId xmlns:a16="http://schemas.microsoft.com/office/drawing/2014/main" id="{7C715EA9-9717-2508-6334-ED2F8D0EF7BF}"/>
                </a:ext>
              </a:extLst>
            </p:cNvPr>
            <p:cNvPicPr>
              <a:picLocks noChangeAspect="1"/>
            </p:cNvPicPr>
            <p:nvPr/>
          </p:nvPicPr>
          <p:blipFill>
            <a:blip r:embed="rId5"/>
            <a:stretch>
              <a:fillRect/>
            </a:stretch>
          </p:blipFill>
          <p:spPr>
            <a:xfrm>
              <a:off x="6637266" y="712538"/>
              <a:ext cx="11574109" cy="786590"/>
            </a:xfrm>
            <a:prstGeom prst="rect">
              <a:avLst/>
            </a:prstGeom>
          </p:spPr>
        </p:pic>
        <p:sp>
          <p:nvSpPr>
            <p:cNvPr id="14" name="TextBox 13">
              <a:extLst>
                <a:ext uri="{FF2B5EF4-FFF2-40B4-BE49-F238E27FC236}">
                  <a16:creationId xmlns:a16="http://schemas.microsoft.com/office/drawing/2014/main" id="{C8FA78D0-357F-70E6-CE25-D573FD114300}"/>
                </a:ext>
              </a:extLst>
            </p:cNvPr>
            <p:cNvSpPr txBox="1"/>
            <p:nvPr/>
          </p:nvSpPr>
          <p:spPr>
            <a:xfrm>
              <a:off x="6979428" y="1708299"/>
              <a:ext cx="8480007" cy="307777"/>
            </a:xfrm>
            <a:prstGeom prst="rect">
              <a:avLst/>
            </a:prstGeom>
            <a:solidFill>
              <a:schemeClr val="accent2"/>
            </a:solidFill>
          </p:spPr>
          <p:txBody>
            <a:bodyPr wrap="square" rtlCol="0">
              <a:spAutoFit/>
            </a:bodyPr>
            <a:lstStyle/>
            <a:p>
              <a:pPr algn="l"/>
              <a:r>
                <a:rPr lang="en-US" sz="1400" dirty="0"/>
                <a:t>Viewing:</a:t>
              </a:r>
              <a:r>
                <a:rPr lang="en-US" sz="1400" b="1" dirty="0"/>
                <a:t>  AbSample, Albert  [Member ID: 123456789]</a:t>
              </a:r>
            </a:p>
          </p:txBody>
        </p:sp>
      </p:grpSp>
      <p:pic>
        <p:nvPicPr>
          <p:cNvPr id="2" name="Picture 1">
            <a:extLst>
              <a:ext uri="{FF2B5EF4-FFF2-40B4-BE49-F238E27FC236}">
                <a16:creationId xmlns:a16="http://schemas.microsoft.com/office/drawing/2014/main" id="{2DCC46E5-8218-AF64-9E48-829B051F8C20}"/>
              </a:ext>
            </a:extLst>
          </p:cNvPr>
          <p:cNvPicPr>
            <a:picLocks noChangeAspect="1"/>
          </p:cNvPicPr>
          <p:nvPr/>
        </p:nvPicPr>
        <p:blipFill>
          <a:blip r:embed="rId6"/>
          <a:stretch>
            <a:fillRect/>
          </a:stretch>
        </p:blipFill>
        <p:spPr>
          <a:xfrm>
            <a:off x="1125071" y="1368237"/>
            <a:ext cx="3963660" cy="7556451"/>
          </a:xfrm>
          <a:prstGeom prst="rect">
            <a:avLst/>
          </a:prstGeom>
        </p:spPr>
      </p:pic>
      <p:sp>
        <p:nvSpPr>
          <p:cNvPr id="8" name="Rectangle: Rounded Corners 7">
            <a:extLst>
              <a:ext uri="{FF2B5EF4-FFF2-40B4-BE49-F238E27FC236}">
                <a16:creationId xmlns:a16="http://schemas.microsoft.com/office/drawing/2014/main" id="{98F0C6B5-57C0-E4CE-0900-4937329D025A}"/>
              </a:ext>
            </a:extLst>
          </p:cNvPr>
          <p:cNvSpPr/>
          <p:nvPr/>
        </p:nvSpPr>
        <p:spPr>
          <a:xfrm>
            <a:off x="1602032" y="8024462"/>
            <a:ext cx="2671029" cy="504076"/>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F53ADB28-44FF-7BDA-2425-F8B2A08FD51A}"/>
              </a:ext>
            </a:extLst>
          </p:cNvPr>
          <p:cNvSpPr txBox="1"/>
          <p:nvPr/>
        </p:nvSpPr>
        <p:spPr>
          <a:xfrm>
            <a:off x="5534125" y="5643696"/>
            <a:ext cx="11806138" cy="1200329"/>
          </a:xfrm>
          <a:prstGeom prst="rect">
            <a:avLst/>
          </a:prstGeom>
          <a:noFill/>
        </p:spPr>
        <p:txBody>
          <a:bodyPr wrap="square" rtlCol="0">
            <a:spAutoFit/>
          </a:bodyPr>
          <a:lstStyle/>
          <a:p>
            <a:pPr algn="l"/>
            <a:r>
              <a:rPr lang="en-US" sz="3600" dirty="0"/>
              <a:t>* Monitor access using MyLegion Access report.  </a:t>
            </a:r>
          </a:p>
          <a:p>
            <a:pPr algn="l"/>
            <a:r>
              <a:rPr lang="en-US" sz="3600" dirty="0"/>
              <a:t>* Contact department headquarters to add end date.</a:t>
            </a:r>
          </a:p>
        </p:txBody>
      </p:sp>
      <p:sp>
        <p:nvSpPr>
          <p:cNvPr id="15" name="Text Placeholder 14">
            <a:extLst>
              <a:ext uri="{FF2B5EF4-FFF2-40B4-BE49-F238E27FC236}">
                <a16:creationId xmlns:a16="http://schemas.microsoft.com/office/drawing/2014/main" id="{EEA86E0B-5E85-2EA5-116F-79CE93798087}"/>
              </a:ext>
            </a:extLst>
          </p:cNvPr>
          <p:cNvSpPr>
            <a:spLocks noGrp="1"/>
          </p:cNvSpPr>
          <p:nvPr>
            <p:ph type="body" sz="quarter" idx="10"/>
          </p:nvPr>
        </p:nvSpPr>
        <p:spPr/>
        <p:txBody>
          <a:bodyPr>
            <a:normAutofit fontScale="77500" lnSpcReduction="20000"/>
          </a:bodyPr>
          <a:lstStyle/>
          <a:p>
            <a:r>
              <a:rPr lang="en-US" dirty="0"/>
              <a:t>ASSIGN GROUP PERMISSIONS</a:t>
            </a:r>
          </a:p>
        </p:txBody>
      </p:sp>
      <p:sp>
        <p:nvSpPr>
          <p:cNvPr id="16" name="Arrow: Right 15">
            <a:extLst>
              <a:ext uri="{FF2B5EF4-FFF2-40B4-BE49-F238E27FC236}">
                <a16:creationId xmlns:a16="http://schemas.microsoft.com/office/drawing/2014/main" id="{A4EF6CDA-087A-CB0B-5C9A-E47918889092}"/>
              </a:ext>
            </a:extLst>
          </p:cNvPr>
          <p:cNvSpPr/>
          <p:nvPr/>
        </p:nvSpPr>
        <p:spPr>
          <a:xfrm>
            <a:off x="957974" y="3159228"/>
            <a:ext cx="644058" cy="520700"/>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2899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1000"/>
                                        <p:tgtEl>
                                          <p:spTgt spid="12"/>
                                        </p:tgtEl>
                                      </p:cBhvr>
                                    </p:animEffect>
                                  </p:childTnLst>
                                </p:cTn>
                              </p:par>
                              <p:par>
                                <p:cTn id="8" presetID="22" presetClass="entr" presetSubtype="1" fill="hold" nodeType="withEffect">
                                  <p:stCondLst>
                                    <p:cond delay="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wipe(up)">
                                      <p:cBhvr>
                                        <p:cTn id="10" dur="1000"/>
                                        <p:tgtEl>
                                          <p:spTgt spid="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wipe(up)">
                                      <p:cBhvr>
                                        <p:cTn id="15" dur="10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up)">
                                      <p:cBhvr>
                                        <p:cTn id="20"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p:txBody>
          <a:bodyPr>
            <a:normAutofit lnSpcReduction="10000"/>
          </a:bodyPr>
          <a:lstStyle/>
          <a:p>
            <a:r>
              <a:rPr lang="en-US" dirty="0"/>
              <a:t>MYLEGION.ORG</a:t>
            </a:r>
          </a:p>
        </p:txBody>
      </p:sp>
      <p:sp>
        <p:nvSpPr>
          <p:cNvPr id="13" name="Content Placeholder 1">
            <a:extLst>
              <a:ext uri="{FF2B5EF4-FFF2-40B4-BE49-F238E27FC236}">
                <a16:creationId xmlns:a16="http://schemas.microsoft.com/office/drawing/2014/main" id="{DA4A2F61-81F5-26F9-1FDE-45ED5B79058A}"/>
              </a:ext>
            </a:extLst>
          </p:cNvPr>
          <p:cNvSpPr>
            <a:spLocks noGrp="1"/>
          </p:cNvSpPr>
          <p:nvPr>
            <p:ph idx="1"/>
          </p:nvPr>
        </p:nvSpPr>
        <p:spPr>
          <a:xfrm>
            <a:off x="258757" y="1583127"/>
            <a:ext cx="5757995" cy="5090838"/>
          </a:xfrm>
        </p:spPr>
        <p:txBody>
          <a:bodyPr>
            <a:normAutofit/>
          </a:bodyPr>
          <a:lstStyle/>
          <a:p>
            <a:r>
              <a:rPr lang="en-US" dirty="0"/>
              <a:t>My Groups Menu</a:t>
            </a:r>
          </a:p>
          <a:p>
            <a:pPr marL="457200" indent="-457200">
              <a:buFont typeface="Arial" panose="020B0604020202020204" pitchFamily="34" charset="0"/>
              <a:buChar char="•"/>
            </a:pPr>
            <a:r>
              <a:rPr lang="en-US" dirty="0"/>
              <a:t>Post Adjutant &amp; Commander</a:t>
            </a:r>
          </a:p>
          <a:p>
            <a:pPr marL="1107430" lvl="1" indent="-457200">
              <a:buFont typeface="Arial" panose="020B0604020202020204" pitchFamily="34" charset="0"/>
              <a:buChar char="•"/>
            </a:pPr>
            <a:r>
              <a:rPr lang="en-US" dirty="0"/>
              <a:t>Post</a:t>
            </a:r>
          </a:p>
          <a:p>
            <a:pPr marL="1107430" lvl="1" indent="-457200">
              <a:buFont typeface="Arial" panose="020B0604020202020204" pitchFamily="34" charset="0"/>
              <a:buChar char="•"/>
            </a:pPr>
            <a:r>
              <a:rPr lang="en-US" dirty="0"/>
              <a:t>Post Officers (view only)</a:t>
            </a:r>
          </a:p>
          <a:p>
            <a:pPr marL="1107430" lvl="1" indent="-457200">
              <a:buFont typeface="Arial" panose="020B0604020202020204" pitchFamily="34" charset="0"/>
              <a:buChar char="•"/>
            </a:pPr>
            <a:r>
              <a:rPr lang="en-US" dirty="0"/>
              <a:t>Squadron</a:t>
            </a:r>
          </a:p>
          <a:p>
            <a:pPr marL="1107430" lvl="1" indent="-457200">
              <a:buFont typeface="Arial" panose="020B0604020202020204" pitchFamily="34" charset="0"/>
              <a:buChar char="•"/>
            </a:pPr>
            <a:r>
              <a:rPr lang="en-US" dirty="0"/>
              <a:t>Squadron Officers (view only)</a:t>
            </a:r>
          </a:p>
        </p:txBody>
      </p:sp>
      <p:grpSp>
        <p:nvGrpSpPr>
          <p:cNvPr id="14" name="Group 13">
            <a:extLst>
              <a:ext uri="{FF2B5EF4-FFF2-40B4-BE49-F238E27FC236}">
                <a16:creationId xmlns:a16="http://schemas.microsoft.com/office/drawing/2014/main" id="{04D1A2F0-935E-9779-4EC7-55739C122C68}"/>
              </a:ext>
            </a:extLst>
          </p:cNvPr>
          <p:cNvGrpSpPr/>
          <p:nvPr/>
        </p:nvGrpSpPr>
        <p:grpSpPr>
          <a:xfrm>
            <a:off x="6528520" y="179466"/>
            <a:ext cx="10514276" cy="9574134"/>
            <a:chOff x="6623770" y="243789"/>
            <a:chExt cx="10514276" cy="9574134"/>
          </a:xfrm>
        </p:grpSpPr>
        <p:pic>
          <p:nvPicPr>
            <p:cNvPr id="15" name="Picture 14">
              <a:extLst>
                <a:ext uri="{FF2B5EF4-FFF2-40B4-BE49-F238E27FC236}">
                  <a16:creationId xmlns:a16="http://schemas.microsoft.com/office/drawing/2014/main" id="{920EED23-6CDB-103A-1F2E-4A921D1DDE00}"/>
                </a:ext>
              </a:extLst>
            </p:cNvPr>
            <p:cNvPicPr>
              <a:picLocks noChangeAspect="1"/>
            </p:cNvPicPr>
            <p:nvPr/>
          </p:nvPicPr>
          <p:blipFill>
            <a:blip r:embed="rId3"/>
            <a:stretch>
              <a:fillRect/>
            </a:stretch>
          </p:blipFill>
          <p:spPr>
            <a:xfrm>
              <a:off x="6654253" y="243789"/>
              <a:ext cx="10483793" cy="1603299"/>
            </a:xfrm>
            <a:prstGeom prst="rect">
              <a:avLst/>
            </a:prstGeom>
          </p:spPr>
        </p:pic>
        <p:pic>
          <p:nvPicPr>
            <p:cNvPr id="16" name="Picture 15">
              <a:extLst>
                <a:ext uri="{FF2B5EF4-FFF2-40B4-BE49-F238E27FC236}">
                  <a16:creationId xmlns:a16="http://schemas.microsoft.com/office/drawing/2014/main" id="{B3583D9C-AA9E-773E-7525-8246D61847EA}"/>
                </a:ext>
              </a:extLst>
            </p:cNvPr>
            <p:cNvPicPr>
              <a:picLocks noChangeAspect="1"/>
            </p:cNvPicPr>
            <p:nvPr/>
          </p:nvPicPr>
          <p:blipFill>
            <a:blip r:embed="rId4"/>
            <a:stretch>
              <a:fillRect/>
            </a:stretch>
          </p:blipFill>
          <p:spPr>
            <a:xfrm>
              <a:off x="6623770" y="1847088"/>
              <a:ext cx="1966130" cy="6797629"/>
            </a:xfrm>
            <a:prstGeom prst="rect">
              <a:avLst/>
            </a:prstGeom>
          </p:spPr>
        </p:pic>
        <p:pic>
          <p:nvPicPr>
            <p:cNvPr id="17" name="Picture 16">
              <a:extLst>
                <a:ext uri="{FF2B5EF4-FFF2-40B4-BE49-F238E27FC236}">
                  <a16:creationId xmlns:a16="http://schemas.microsoft.com/office/drawing/2014/main" id="{EAAF0A7A-8834-93BF-BC9A-F3D343CF4FAB}"/>
                </a:ext>
              </a:extLst>
            </p:cNvPr>
            <p:cNvPicPr>
              <a:picLocks noChangeAspect="1"/>
            </p:cNvPicPr>
            <p:nvPr/>
          </p:nvPicPr>
          <p:blipFill>
            <a:blip r:embed="rId5"/>
            <a:stretch>
              <a:fillRect/>
            </a:stretch>
          </p:blipFill>
          <p:spPr>
            <a:xfrm>
              <a:off x="8750364" y="1917511"/>
              <a:ext cx="8001444" cy="5159551"/>
            </a:xfrm>
            <a:prstGeom prst="rect">
              <a:avLst/>
            </a:prstGeom>
          </p:spPr>
        </p:pic>
        <p:pic>
          <p:nvPicPr>
            <p:cNvPr id="18" name="Picture 17">
              <a:extLst>
                <a:ext uri="{FF2B5EF4-FFF2-40B4-BE49-F238E27FC236}">
                  <a16:creationId xmlns:a16="http://schemas.microsoft.com/office/drawing/2014/main" id="{A5DF98F4-7805-28DE-085E-5537D7E95E33}"/>
                </a:ext>
              </a:extLst>
            </p:cNvPr>
            <p:cNvPicPr>
              <a:picLocks noChangeAspect="1"/>
            </p:cNvPicPr>
            <p:nvPr/>
          </p:nvPicPr>
          <p:blipFill>
            <a:blip r:embed="rId6"/>
            <a:stretch>
              <a:fillRect/>
            </a:stretch>
          </p:blipFill>
          <p:spPr>
            <a:xfrm>
              <a:off x="14263108" y="1898460"/>
              <a:ext cx="2782514" cy="7919463"/>
            </a:xfrm>
            <a:prstGeom prst="rect">
              <a:avLst/>
            </a:prstGeom>
          </p:spPr>
        </p:pic>
        <p:sp>
          <p:nvSpPr>
            <p:cNvPr id="19" name="TextBox 18">
              <a:extLst>
                <a:ext uri="{FF2B5EF4-FFF2-40B4-BE49-F238E27FC236}">
                  <a16:creationId xmlns:a16="http://schemas.microsoft.com/office/drawing/2014/main" id="{AF80EF5E-2808-3F9B-4969-5DA327865FCA}"/>
                </a:ext>
              </a:extLst>
            </p:cNvPr>
            <p:cNvSpPr txBox="1"/>
            <p:nvPr/>
          </p:nvSpPr>
          <p:spPr>
            <a:xfrm>
              <a:off x="15551150" y="3934539"/>
              <a:ext cx="1054100" cy="246221"/>
            </a:xfrm>
            <a:prstGeom prst="rect">
              <a:avLst/>
            </a:prstGeom>
            <a:solidFill>
              <a:schemeClr val="bg1"/>
            </a:solidFill>
          </p:spPr>
          <p:txBody>
            <a:bodyPr wrap="square" rtlCol="0">
              <a:spAutoFit/>
            </a:bodyPr>
            <a:lstStyle/>
            <a:p>
              <a:pPr algn="l"/>
              <a:r>
                <a:rPr lang="en-US" sz="1000" dirty="0"/>
                <a:t>   123456789</a:t>
              </a:r>
            </a:p>
          </p:txBody>
        </p:sp>
        <p:sp>
          <p:nvSpPr>
            <p:cNvPr id="20" name="TextBox 19">
              <a:extLst>
                <a:ext uri="{FF2B5EF4-FFF2-40B4-BE49-F238E27FC236}">
                  <a16:creationId xmlns:a16="http://schemas.microsoft.com/office/drawing/2014/main" id="{7D7B9B74-89AF-9655-B64B-773E9C055AC7}"/>
                </a:ext>
              </a:extLst>
            </p:cNvPr>
            <p:cNvSpPr txBox="1"/>
            <p:nvPr/>
          </p:nvSpPr>
          <p:spPr>
            <a:xfrm>
              <a:off x="15487650" y="7596967"/>
              <a:ext cx="1054100" cy="246221"/>
            </a:xfrm>
            <a:prstGeom prst="rect">
              <a:avLst/>
            </a:prstGeom>
            <a:solidFill>
              <a:schemeClr val="bg1"/>
            </a:solidFill>
          </p:spPr>
          <p:txBody>
            <a:bodyPr wrap="square" rtlCol="0">
              <a:spAutoFit/>
            </a:bodyPr>
            <a:lstStyle/>
            <a:p>
              <a:pPr algn="l"/>
              <a:r>
                <a:rPr lang="en-US" sz="1000" dirty="0"/>
                <a:t>     123456789</a:t>
              </a:r>
            </a:p>
          </p:txBody>
        </p:sp>
      </p:grpSp>
      <p:pic>
        <p:nvPicPr>
          <p:cNvPr id="22" name="Picture 21">
            <a:extLst>
              <a:ext uri="{FF2B5EF4-FFF2-40B4-BE49-F238E27FC236}">
                <a16:creationId xmlns:a16="http://schemas.microsoft.com/office/drawing/2014/main" id="{8C45BE54-A725-4EAF-D6D2-282DA8A93D4E}"/>
              </a:ext>
            </a:extLst>
          </p:cNvPr>
          <p:cNvPicPr>
            <a:picLocks noChangeAspect="1"/>
          </p:cNvPicPr>
          <p:nvPr/>
        </p:nvPicPr>
        <p:blipFill>
          <a:blip r:embed="rId7"/>
          <a:stretch>
            <a:fillRect/>
          </a:stretch>
        </p:blipFill>
        <p:spPr>
          <a:xfrm>
            <a:off x="10488393" y="2285947"/>
            <a:ext cx="2882324" cy="2590853"/>
          </a:xfrm>
          <a:prstGeom prst="rect">
            <a:avLst/>
          </a:prstGeom>
          <a:ln w="76200">
            <a:solidFill>
              <a:srgbClr val="FFC000"/>
            </a:solidFill>
          </a:ln>
        </p:spPr>
      </p:pic>
    </p:spTree>
    <p:extLst>
      <p:ext uri="{BB962C8B-B14F-4D97-AF65-F5344CB8AC3E}">
        <p14:creationId xmlns:p14="http://schemas.microsoft.com/office/powerpoint/2010/main" val="407735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EMAIL MEMBER</a:t>
            </a:r>
          </a:p>
        </p:txBody>
      </p:sp>
      <p:pic>
        <p:nvPicPr>
          <p:cNvPr id="5" name="Picture 4">
            <a:extLst>
              <a:ext uri="{FF2B5EF4-FFF2-40B4-BE49-F238E27FC236}">
                <a16:creationId xmlns:a16="http://schemas.microsoft.com/office/drawing/2014/main" id="{397572F2-C81C-DD9C-4FF2-B501D0E14A28}"/>
              </a:ext>
            </a:extLst>
          </p:cNvPr>
          <p:cNvPicPr>
            <a:picLocks noChangeAspect="1"/>
          </p:cNvPicPr>
          <p:nvPr/>
        </p:nvPicPr>
        <p:blipFill>
          <a:blip r:embed="rId3"/>
          <a:stretch>
            <a:fillRect/>
          </a:stretch>
        </p:blipFill>
        <p:spPr>
          <a:xfrm>
            <a:off x="1299818" y="1197360"/>
            <a:ext cx="2689079" cy="7851390"/>
          </a:xfrm>
          <a:prstGeom prst="rect">
            <a:avLst/>
          </a:prstGeom>
        </p:spPr>
      </p:pic>
      <p:sp>
        <p:nvSpPr>
          <p:cNvPr id="2" name="Rectangle: Rounded Corners 1">
            <a:extLst>
              <a:ext uri="{FF2B5EF4-FFF2-40B4-BE49-F238E27FC236}">
                <a16:creationId xmlns:a16="http://schemas.microsoft.com/office/drawing/2014/main" id="{E248D300-C92D-BDA7-6573-4CA342A88D57}"/>
              </a:ext>
            </a:extLst>
          </p:cNvPr>
          <p:cNvSpPr/>
          <p:nvPr/>
        </p:nvSpPr>
        <p:spPr>
          <a:xfrm>
            <a:off x="1485211" y="4423735"/>
            <a:ext cx="1420839" cy="41625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a:extLst>
              <a:ext uri="{FF2B5EF4-FFF2-40B4-BE49-F238E27FC236}">
                <a16:creationId xmlns:a16="http://schemas.microsoft.com/office/drawing/2014/main" id="{652E6971-0A74-6847-0AA0-3C31E11F3820}"/>
              </a:ext>
            </a:extLst>
          </p:cNvPr>
          <p:cNvGrpSpPr/>
          <p:nvPr/>
        </p:nvGrpSpPr>
        <p:grpSpPr>
          <a:xfrm>
            <a:off x="5862973" y="555034"/>
            <a:ext cx="10779107" cy="8493716"/>
            <a:chOff x="6192157" y="193460"/>
            <a:chExt cx="10630335" cy="8166769"/>
          </a:xfrm>
        </p:grpSpPr>
        <p:pic>
          <p:nvPicPr>
            <p:cNvPr id="8" name="Picture 7">
              <a:extLst>
                <a:ext uri="{FF2B5EF4-FFF2-40B4-BE49-F238E27FC236}">
                  <a16:creationId xmlns:a16="http://schemas.microsoft.com/office/drawing/2014/main" id="{F0C5EEB7-CFBD-EB40-F867-DBE9592A275B}"/>
                </a:ext>
              </a:extLst>
            </p:cNvPr>
            <p:cNvPicPr>
              <a:picLocks noChangeAspect="1"/>
            </p:cNvPicPr>
            <p:nvPr/>
          </p:nvPicPr>
          <p:blipFill>
            <a:blip r:embed="rId4"/>
            <a:stretch>
              <a:fillRect/>
            </a:stretch>
          </p:blipFill>
          <p:spPr>
            <a:xfrm>
              <a:off x="6192157" y="193460"/>
              <a:ext cx="10630335" cy="8166769"/>
            </a:xfrm>
            <a:prstGeom prst="rect">
              <a:avLst/>
            </a:prstGeom>
            <a:ln w="76200">
              <a:solidFill>
                <a:srgbClr val="FFC000"/>
              </a:solidFill>
            </a:ln>
          </p:spPr>
        </p:pic>
        <p:sp>
          <p:nvSpPr>
            <p:cNvPr id="9" name="TextBox 8">
              <a:extLst>
                <a:ext uri="{FF2B5EF4-FFF2-40B4-BE49-F238E27FC236}">
                  <a16:creationId xmlns:a16="http://schemas.microsoft.com/office/drawing/2014/main" id="{0C9059B2-DF88-2AA9-9CD1-2FF27E279366}"/>
                </a:ext>
              </a:extLst>
            </p:cNvPr>
            <p:cNvSpPr txBox="1"/>
            <p:nvPr/>
          </p:nvSpPr>
          <p:spPr>
            <a:xfrm>
              <a:off x="6555079" y="5488738"/>
              <a:ext cx="758818" cy="184666"/>
            </a:xfrm>
            <a:prstGeom prst="rect">
              <a:avLst/>
            </a:prstGeom>
            <a:solidFill>
              <a:schemeClr val="bg1">
                <a:lumMod val="95000"/>
              </a:schemeClr>
            </a:solidFill>
          </p:spPr>
          <p:txBody>
            <a:bodyPr wrap="square" rtlCol="0">
              <a:spAutoFit/>
            </a:bodyPr>
            <a:lstStyle/>
            <a:p>
              <a:pPr algn="l"/>
              <a:r>
                <a:rPr lang="en-US" sz="600" dirty="0"/>
                <a:t>000123456782</a:t>
              </a:r>
              <a:endParaRPr lang="en-US" sz="800" dirty="0"/>
            </a:p>
          </p:txBody>
        </p:sp>
        <p:sp>
          <p:nvSpPr>
            <p:cNvPr id="10" name="TextBox 9">
              <a:extLst>
                <a:ext uri="{FF2B5EF4-FFF2-40B4-BE49-F238E27FC236}">
                  <a16:creationId xmlns:a16="http://schemas.microsoft.com/office/drawing/2014/main" id="{48F9934C-AF3D-DD28-A1B4-098AD2DEF121}"/>
                </a:ext>
              </a:extLst>
            </p:cNvPr>
            <p:cNvSpPr txBox="1"/>
            <p:nvPr/>
          </p:nvSpPr>
          <p:spPr>
            <a:xfrm>
              <a:off x="6555079" y="4846358"/>
              <a:ext cx="758818" cy="184666"/>
            </a:xfrm>
            <a:prstGeom prst="rect">
              <a:avLst/>
            </a:prstGeom>
            <a:solidFill>
              <a:schemeClr val="accent2"/>
            </a:solidFill>
          </p:spPr>
          <p:txBody>
            <a:bodyPr wrap="square" rtlCol="0">
              <a:spAutoFit/>
            </a:bodyPr>
            <a:lstStyle/>
            <a:p>
              <a:pPr algn="l"/>
              <a:r>
                <a:rPr lang="en-US" sz="600" dirty="0"/>
                <a:t>000123456781</a:t>
              </a:r>
              <a:endParaRPr lang="en-US" sz="800" dirty="0"/>
            </a:p>
          </p:txBody>
        </p:sp>
        <p:sp>
          <p:nvSpPr>
            <p:cNvPr id="11" name="TextBox 10">
              <a:extLst>
                <a:ext uri="{FF2B5EF4-FFF2-40B4-BE49-F238E27FC236}">
                  <a16:creationId xmlns:a16="http://schemas.microsoft.com/office/drawing/2014/main" id="{C24EACDC-02CD-785C-AEC9-CE2808E9191B}"/>
                </a:ext>
              </a:extLst>
            </p:cNvPr>
            <p:cNvSpPr txBox="1"/>
            <p:nvPr/>
          </p:nvSpPr>
          <p:spPr>
            <a:xfrm>
              <a:off x="6555079" y="6066848"/>
              <a:ext cx="758818" cy="184666"/>
            </a:xfrm>
            <a:prstGeom prst="rect">
              <a:avLst/>
            </a:prstGeom>
            <a:solidFill>
              <a:schemeClr val="accent2"/>
            </a:solidFill>
          </p:spPr>
          <p:txBody>
            <a:bodyPr wrap="square" rtlCol="0">
              <a:spAutoFit/>
            </a:bodyPr>
            <a:lstStyle/>
            <a:p>
              <a:pPr algn="l"/>
              <a:r>
                <a:rPr lang="en-US" sz="600" dirty="0"/>
                <a:t>000123456783</a:t>
              </a:r>
              <a:endParaRPr lang="en-US" sz="800" dirty="0"/>
            </a:p>
          </p:txBody>
        </p:sp>
        <p:sp>
          <p:nvSpPr>
            <p:cNvPr id="12" name="TextBox 11">
              <a:extLst>
                <a:ext uri="{FF2B5EF4-FFF2-40B4-BE49-F238E27FC236}">
                  <a16:creationId xmlns:a16="http://schemas.microsoft.com/office/drawing/2014/main" id="{93EC06FA-98AF-8EF8-4C74-5050DEF375CB}"/>
                </a:ext>
              </a:extLst>
            </p:cNvPr>
            <p:cNvSpPr txBox="1"/>
            <p:nvPr/>
          </p:nvSpPr>
          <p:spPr>
            <a:xfrm>
              <a:off x="6555079" y="6552625"/>
              <a:ext cx="758818" cy="184666"/>
            </a:xfrm>
            <a:prstGeom prst="rect">
              <a:avLst/>
            </a:prstGeom>
            <a:solidFill>
              <a:schemeClr val="bg1">
                <a:lumMod val="95000"/>
              </a:schemeClr>
            </a:solidFill>
          </p:spPr>
          <p:txBody>
            <a:bodyPr wrap="square" rtlCol="0">
              <a:spAutoFit/>
            </a:bodyPr>
            <a:lstStyle/>
            <a:p>
              <a:pPr algn="l"/>
              <a:r>
                <a:rPr lang="en-US" sz="600" dirty="0"/>
                <a:t>000123456784</a:t>
              </a:r>
              <a:endParaRPr lang="en-US" sz="800" dirty="0"/>
            </a:p>
          </p:txBody>
        </p:sp>
        <p:sp>
          <p:nvSpPr>
            <p:cNvPr id="13" name="TextBox 12">
              <a:extLst>
                <a:ext uri="{FF2B5EF4-FFF2-40B4-BE49-F238E27FC236}">
                  <a16:creationId xmlns:a16="http://schemas.microsoft.com/office/drawing/2014/main" id="{8CD07D08-467F-4C59-8D1E-882AF777813A}"/>
                </a:ext>
              </a:extLst>
            </p:cNvPr>
            <p:cNvSpPr txBox="1"/>
            <p:nvPr/>
          </p:nvSpPr>
          <p:spPr>
            <a:xfrm>
              <a:off x="6555079" y="7752967"/>
              <a:ext cx="758818" cy="184666"/>
            </a:xfrm>
            <a:prstGeom prst="rect">
              <a:avLst/>
            </a:prstGeom>
            <a:solidFill>
              <a:schemeClr val="bg1">
                <a:lumMod val="95000"/>
              </a:schemeClr>
            </a:solidFill>
          </p:spPr>
          <p:txBody>
            <a:bodyPr wrap="square" rtlCol="0">
              <a:spAutoFit/>
            </a:bodyPr>
            <a:lstStyle/>
            <a:p>
              <a:pPr algn="l"/>
              <a:r>
                <a:rPr lang="en-US" sz="600" dirty="0"/>
                <a:t>000123456786</a:t>
              </a:r>
              <a:endParaRPr lang="en-US" sz="800" dirty="0"/>
            </a:p>
          </p:txBody>
        </p:sp>
        <p:sp>
          <p:nvSpPr>
            <p:cNvPr id="15" name="TextBox 14">
              <a:extLst>
                <a:ext uri="{FF2B5EF4-FFF2-40B4-BE49-F238E27FC236}">
                  <a16:creationId xmlns:a16="http://schemas.microsoft.com/office/drawing/2014/main" id="{3FAEA9DA-7FBD-71E1-B8EB-8AB7F582E132}"/>
                </a:ext>
              </a:extLst>
            </p:cNvPr>
            <p:cNvSpPr txBox="1"/>
            <p:nvPr/>
          </p:nvSpPr>
          <p:spPr>
            <a:xfrm>
              <a:off x="6555079" y="7018254"/>
              <a:ext cx="758818" cy="177558"/>
            </a:xfrm>
            <a:prstGeom prst="rect">
              <a:avLst/>
            </a:prstGeom>
            <a:solidFill>
              <a:schemeClr val="accent2"/>
            </a:solidFill>
          </p:spPr>
          <p:txBody>
            <a:bodyPr wrap="square" rtlCol="0">
              <a:spAutoFit/>
            </a:bodyPr>
            <a:lstStyle/>
            <a:p>
              <a:pPr algn="l"/>
              <a:r>
                <a:rPr lang="en-US" sz="600" dirty="0"/>
                <a:t>000123456789</a:t>
              </a:r>
              <a:endParaRPr lang="en-US" sz="800" dirty="0"/>
            </a:p>
          </p:txBody>
        </p:sp>
      </p:grpSp>
      <p:sp>
        <p:nvSpPr>
          <p:cNvPr id="4" name="TextBox 3">
            <a:extLst>
              <a:ext uri="{FF2B5EF4-FFF2-40B4-BE49-F238E27FC236}">
                <a16:creationId xmlns:a16="http://schemas.microsoft.com/office/drawing/2014/main" id="{4E9691F0-8150-0228-75D1-D0F22DC4F10A}"/>
              </a:ext>
            </a:extLst>
          </p:cNvPr>
          <p:cNvSpPr txBox="1"/>
          <p:nvPr/>
        </p:nvSpPr>
        <p:spPr>
          <a:xfrm>
            <a:off x="9686803" y="654602"/>
            <a:ext cx="6348046" cy="769441"/>
          </a:xfrm>
          <a:prstGeom prst="rect">
            <a:avLst/>
          </a:prstGeom>
          <a:solidFill>
            <a:schemeClr val="bg1"/>
          </a:solidFill>
        </p:spPr>
        <p:txBody>
          <a:bodyPr wrap="square" rtlCol="0">
            <a:spAutoFit/>
          </a:bodyPr>
          <a:lstStyle/>
          <a:p>
            <a:r>
              <a:rPr lang="en-US" sz="4400" dirty="0"/>
              <a:t>Email a Single Member</a:t>
            </a:r>
          </a:p>
        </p:txBody>
      </p:sp>
      <p:sp>
        <p:nvSpPr>
          <p:cNvPr id="16" name="Rectangle: Rounded Corners 15">
            <a:extLst>
              <a:ext uri="{FF2B5EF4-FFF2-40B4-BE49-F238E27FC236}">
                <a16:creationId xmlns:a16="http://schemas.microsoft.com/office/drawing/2014/main" id="{213A6BB2-2798-7DF0-0576-8EAA8CEAD9FA}"/>
              </a:ext>
            </a:extLst>
          </p:cNvPr>
          <p:cNvSpPr/>
          <p:nvPr/>
        </p:nvSpPr>
        <p:spPr>
          <a:xfrm>
            <a:off x="10925896" y="6476972"/>
            <a:ext cx="1790700" cy="373168"/>
          </a:xfrm>
          <a:prstGeom prst="roundRect">
            <a:avLst/>
          </a:prstGeom>
          <a:noFill/>
          <a:ln w="190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8E4590B7-2315-BE74-7764-E8773FD44950}"/>
              </a:ext>
            </a:extLst>
          </p:cNvPr>
          <p:cNvGrpSpPr/>
          <p:nvPr/>
        </p:nvGrpSpPr>
        <p:grpSpPr>
          <a:xfrm>
            <a:off x="7401514" y="1711256"/>
            <a:ext cx="8633335" cy="6823598"/>
            <a:chOff x="7401514" y="1711256"/>
            <a:chExt cx="8633335" cy="6823598"/>
          </a:xfrm>
        </p:grpSpPr>
        <p:pic>
          <p:nvPicPr>
            <p:cNvPr id="18" name="Picture 17">
              <a:extLst>
                <a:ext uri="{FF2B5EF4-FFF2-40B4-BE49-F238E27FC236}">
                  <a16:creationId xmlns:a16="http://schemas.microsoft.com/office/drawing/2014/main" id="{3580BF5B-7A9D-11A0-BF6D-CC8024DD9568}"/>
                </a:ext>
              </a:extLst>
            </p:cNvPr>
            <p:cNvPicPr>
              <a:picLocks noChangeAspect="1"/>
            </p:cNvPicPr>
            <p:nvPr/>
          </p:nvPicPr>
          <p:blipFill>
            <a:blip r:embed="rId5"/>
            <a:stretch>
              <a:fillRect/>
            </a:stretch>
          </p:blipFill>
          <p:spPr>
            <a:xfrm>
              <a:off x="7401514" y="1711256"/>
              <a:ext cx="8633335" cy="6823598"/>
            </a:xfrm>
            <a:prstGeom prst="rect">
              <a:avLst/>
            </a:prstGeom>
            <a:ln w="28575">
              <a:solidFill>
                <a:schemeClr val="accent1"/>
              </a:solidFill>
            </a:ln>
          </p:spPr>
        </p:pic>
        <p:sp>
          <p:nvSpPr>
            <p:cNvPr id="17" name="TextBox 16">
              <a:extLst>
                <a:ext uri="{FF2B5EF4-FFF2-40B4-BE49-F238E27FC236}">
                  <a16:creationId xmlns:a16="http://schemas.microsoft.com/office/drawing/2014/main" id="{DE84E940-B5F5-821C-38BB-1C2AE064C961}"/>
                </a:ext>
              </a:extLst>
            </p:cNvPr>
            <p:cNvSpPr txBox="1"/>
            <p:nvPr/>
          </p:nvSpPr>
          <p:spPr>
            <a:xfrm>
              <a:off x="10968513" y="5055651"/>
              <a:ext cx="3784626" cy="338554"/>
            </a:xfrm>
            <a:prstGeom prst="rect">
              <a:avLst/>
            </a:prstGeom>
            <a:solidFill>
              <a:schemeClr val="bg1"/>
            </a:solidFill>
          </p:spPr>
          <p:txBody>
            <a:bodyPr wrap="square" rtlCol="0">
              <a:spAutoFit/>
            </a:bodyPr>
            <a:lstStyle/>
            <a:p>
              <a:r>
                <a:rPr lang="en-US" dirty="0"/>
                <a:t>CalvinAbSampleHome@email.com</a:t>
              </a:r>
            </a:p>
          </p:txBody>
        </p:sp>
      </p:grpSp>
    </p:spTree>
    <p:extLst>
      <p:ext uri="{BB962C8B-B14F-4D97-AF65-F5344CB8AC3E}">
        <p14:creationId xmlns:p14="http://schemas.microsoft.com/office/powerpoint/2010/main" val="4063252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1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up)">
                                      <p:cBhvr>
                                        <p:cTn id="12"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EMAIL MEMBERS</a:t>
            </a:r>
          </a:p>
        </p:txBody>
      </p:sp>
      <p:pic>
        <p:nvPicPr>
          <p:cNvPr id="5" name="Picture 4">
            <a:extLst>
              <a:ext uri="{FF2B5EF4-FFF2-40B4-BE49-F238E27FC236}">
                <a16:creationId xmlns:a16="http://schemas.microsoft.com/office/drawing/2014/main" id="{397572F2-C81C-DD9C-4FF2-B501D0E14A28}"/>
              </a:ext>
            </a:extLst>
          </p:cNvPr>
          <p:cNvPicPr>
            <a:picLocks noChangeAspect="1"/>
          </p:cNvPicPr>
          <p:nvPr/>
        </p:nvPicPr>
        <p:blipFill>
          <a:blip r:embed="rId3"/>
          <a:stretch>
            <a:fillRect/>
          </a:stretch>
        </p:blipFill>
        <p:spPr>
          <a:xfrm>
            <a:off x="1209820" y="1120107"/>
            <a:ext cx="2689079" cy="7851390"/>
          </a:xfrm>
          <a:prstGeom prst="rect">
            <a:avLst/>
          </a:prstGeom>
        </p:spPr>
      </p:pic>
      <p:sp>
        <p:nvSpPr>
          <p:cNvPr id="2" name="Rectangle: Rounded Corners 1">
            <a:extLst>
              <a:ext uri="{FF2B5EF4-FFF2-40B4-BE49-F238E27FC236}">
                <a16:creationId xmlns:a16="http://schemas.microsoft.com/office/drawing/2014/main" id="{E248D300-C92D-BDA7-6573-4CA342A88D57}"/>
              </a:ext>
            </a:extLst>
          </p:cNvPr>
          <p:cNvSpPr/>
          <p:nvPr/>
        </p:nvSpPr>
        <p:spPr>
          <a:xfrm>
            <a:off x="1405467" y="4324203"/>
            <a:ext cx="1420839" cy="416257"/>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1604B9C6-EBCD-9C83-6977-F0B00A23D6BE}"/>
              </a:ext>
            </a:extLst>
          </p:cNvPr>
          <p:cNvSpPr txBox="1"/>
          <p:nvPr/>
        </p:nvSpPr>
        <p:spPr>
          <a:xfrm>
            <a:off x="5902681" y="145511"/>
            <a:ext cx="7114807" cy="769441"/>
          </a:xfrm>
          <a:prstGeom prst="rect">
            <a:avLst/>
          </a:prstGeom>
          <a:solidFill>
            <a:schemeClr val="bg1"/>
          </a:solidFill>
        </p:spPr>
        <p:txBody>
          <a:bodyPr wrap="square" rtlCol="0">
            <a:spAutoFit/>
          </a:bodyPr>
          <a:lstStyle/>
          <a:p>
            <a:r>
              <a:rPr lang="en-US" sz="4400" dirty="0"/>
              <a:t>Email a Group of Members</a:t>
            </a:r>
          </a:p>
        </p:txBody>
      </p:sp>
      <p:grpSp>
        <p:nvGrpSpPr>
          <p:cNvPr id="7" name="Group 6">
            <a:extLst>
              <a:ext uri="{FF2B5EF4-FFF2-40B4-BE49-F238E27FC236}">
                <a16:creationId xmlns:a16="http://schemas.microsoft.com/office/drawing/2014/main" id="{26440806-DC9D-3100-A22D-6CEB172F1106}"/>
              </a:ext>
            </a:extLst>
          </p:cNvPr>
          <p:cNvGrpSpPr/>
          <p:nvPr/>
        </p:nvGrpSpPr>
        <p:grpSpPr>
          <a:xfrm>
            <a:off x="5902681" y="1013325"/>
            <a:ext cx="10779107" cy="8493716"/>
            <a:chOff x="6192157" y="193460"/>
            <a:chExt cx="10630335" cy="8166769"/>
          </a:xfrm>
        </p:grpSpPr>
        <p:pic>
          <p:nvPicPr>
            <p:cNvPr id="13" name="Picture 12">
              <a:extLst>
                <a:ext uri="{FF2B5EF4-FFF2-40B4-BE49-F238E27FC236}">
                  <a16:creationId xmlns:a16="http://schemas.microsoft.com/office/drawing/2014/main" id="{A2CFA385-28BB-A8C7-50DA-FDD47DB71907}"/>
                </a:ext>
              </a:extLst>
            </p:cNvPr>
            <p:cNvPicPr>
              <a:picLocks noChangeAspect="1"/>
            </p:cNvPicPr>
            <p:nvPr/>
          </p:nvPicPr>
          <p:blipFill>
            <a:blip r:embed="rId4"/>
            <a:stretch>
              <a:fillRect/>
            </a:stretch>
          </p:blipFill>
          <p:spPr>
            <a:xfrm>
              <a:off x="6192157" y="193460"/>
              <a:ext cx="10630335" cy="8166769"/>
            </a:xfrm>
            <a:prstGeom prst="rect">
              <a:avLst/>
            </a:prstGeom>
            <a:ln w="76200">
              <a:solidFill>
                <a:srgbClr val="FFC000"/>
              </a:solidFill>
            </a:ln>
          </p:spPr>
        </p:pic>
        <p:sp>
          <p:nvSpPr>
            <p:cNvPr id="15" name="TextBox 14">
              <a:extLst>
                <a:ext uri="{FF2B5EF4-FFF2-40B4-BE49-F238E27FC236}">
                  <a16:creationId xmlns:a16="http://schemas.microsoft.com/office/drawing/2014/main" id="{D3C4A196-17AB-B2AF-E4E9-14D169862DDF}"/>
                </a:ext>
              </a:extLst>
            </p:cNvPr>
            <p:cNvSpPr txBox="1"/>
            <p:nvPr/>
          </p:nvSpPr>
          <p:spPr>
            <a:xfrm>
              <a:off x="6555079" y="5488738"/>
              <a:ext cx="758818" cy="184666"/>
            </a:xfrm>
            <a:prstGeom prst="rect">
              <a:avLst/>
            </a:prstGeom>
            <a:solidFill>
              <a:schemeClr val="bg1">
                <a:lumMod val="95000"/>
              </a:schemeClr>
            </a:solidFill>
          </p:spPr>
          <p:txBody>
            <a:bodyPr wrap="square" rtlCol="0">
              <a:spAutoFit/>
            </a:bodyPr>
            <a:lstStyle/>
            <a:p>
              <a:pPr algn="l"/>
              <a:r>
                <a:rPr lang="en-US" sz="600" dirty="0"/>
                <a:t>000123456782</a:t>
              </a:r>
              <a:endParaRPr lang="en-US" sz="800" dirty="0"/>
            </a:p>
          </p:txBody>
        </p:sp>
        <p:sp>
          <p:nvSpPr>
            <p:cNvPr id="17" name="TextBox 16">
              <a:extLst>
                <a:ext uri="{FF2B5EF4-FFF2-40B4-BE49-F238E27FC236}">
                  <a16:creationId xmlns:a16="http://schemas.microsoft.com/office/drawing/2014/main" id="{041767FA-4295-B2F1-3E7A-3B23B5E6E339}"/>
                </a:ext>
              </a:extLst>
            </p:cNvPr>
            <p:cNvSpPr txBox="1"/>
            <p:nvPr/>
          </p:nvSpPr>
          <p:spPr>
            <a:xfrm>
              <a:off x="6555079" y="4846358"/>
              <a:ext cx="758818" cy="184666"/>
            </a:xfrm>
            <a:prstGeom prst="rect">
              <a:avLst/>
            </a:prstGeom>
            <a:solidFill>
              <a:schemeClr val="accent2"/>
            </a:solidFill>
          </p:spPr>
          <p:txBody>
            <a:bodyPr wrap="square" rtlCol="0">
              <a:spAutoFit/>
            </a:bodyPr>
            <a:lstStyle/>
            <a:p>
              <a:pPr algn="l"/>
              <a:r>
                <a:rPr lang="en-US" sz="600" dirty="0"/>
                <a:t>000123456781</a:t>
              </a:r>
              <a:endParaRPr lang="en-US" sz="800" dirty="0"/>
            </a:p>
          </p:txBody>
        </p:sp>
        <p:sp>
          <p:nvSpPr>
            <p:cNvPr id="18" name="TextBox 17">
              <a:extLst>
                <a:ext uri="{FF2B5EF4-FFF2-40B4-BE49-F238E27FC236}">
                  <a16:creationId xmlns:a16="http://schemas.microsoft.com/office/drawing/2014/main" id="{A8DB682A-0503-C26D-18FF-E50A7E02C0BE}"/>
                </a:ext>
              </a:extLst>
            </p:cNvPr>
            <p:cNvSpPr txBox="1"/>
            <p:nvPr/>
          </p:nvSpPr>
          <p:spPr>
            <a:xfrm>
              <a:off x="6555079" y="6066848"/>
              <a:ext cx="758818" cy="184666"/>
            </a:xfrm>
            <a:prstGeom prst="rect">
              <a:avLst/>
            </a:prstGeom>
            <a:solidFill>
              <a:schemeClr val="accent2"/>
            </a:solidFill>
          </p:spPr>
          <p:txBody>
            <a:bodyPr wrap="square" rtlCol="0">
              <a:spAutoFit/>
            </a:bodyPr>
            <a:lstStyle/>
            <a:p>
              <a:pPr algn="l"/>
              <a:r>
                <a:rPr lang="en-US" sz="600" dirty="0"/>
                <a:t>000123456783</a:t>
              </a:r>
              <a:endParaRPr lang="en-US" sz="800" dirty="0"/>
            </a:p>
          </p:txBody>
        </p:sp>
        <p:sp>
          <p:nvSpPr>
            <p:cNvPr id="19" name="TextBox 18">
              <a:extLst>
                <a:ext uri="{FF2B5EF4-FFF2-40B4-BE49-F238E27FC236}">
                  <a16:creationId xmlns:a16="http://schemas.microsoft.com/office/drawing/2014/main" id="{3CD699EC-1EA4-298E-DE56-21C564E4D440}"/>
                </a:ext>
              </a:extLst>
            </p:cNvPr>
            <p:cNvSpPr txBox="1"/>
            <p:nvPr/>
          </p:nvSpPr>
          <p:spPr>
            <a:xfrm>
              <a:off x="6555079" y="6552625"/>
              <a:ext cx="758818" cy="184666"/>
            </a:xfrm>
            <a:prstGeom prst="rect">
              <a:avLst/>
            </a:prstGeom>
            <a:solidFill>
              <a:schemeClr val="bg1">
                <a:lumMod val="95000"/>
              </a:schemeClr>
            </a:solidFill>
          </p:spPr>
          <p:txBody>
            <a:bodyPr wrap="square" rtlCol="0">
              <a:spAutoFit/>
            </a:bodyPr>
            <a:lstStyle/>
            <a:p>
              <a:pPr algn="l"/>
              <a:r>
                <a:rPr lang="en-US" sz="600" dirty="0"/>
                <a:t>000123456784</a:t>
              </a:r>
              <a:endParaRPr lang="en-US" sz="800" dirty="0"/>
            </a:p>
          </p:txBody>
        </p:sp>
        <p:sp>
          <p:nvSpPr>
            <p:cNvPr id="20" name="TextBox 19">
              <a:extLst>
                <a:ext uri="{FF2B5EF4-FFF2-40B4-BE49-F238E27FC236}">
                  <a16:creationId xmlns:a16="http://schemas.microsoft.com/office/drawing/2014/main" id="{30C82715-4E92-63EC-927E-69BB172F946C}"/>
                </a:ext>
              </a:extLst>
            </p:cNvPr>
            <p:cNvSpPr txBox="1"/>
            <p:nvPr/>
          </p:nvSpPr>
          <p:spPr>
            <a:xfrm>
              <a:off x="6555079" y="7752967"/>
              <a:ext cx="758818" cy="184666"/>
            </a:xfrm>
            <a:prstGeom prst="rect">
              <a:avLst/>
            </a:prstGeom>
            <a:solidFill>
              <a:schemeClr val="bg1">
                <a:lumMod val="95000"/>
              </a:schemeClr>
            </a:solidFill>
          </p:spPr>
          <p:txBody>
            <a:bodyPr wrap="square" rtlCol="0">
              <a:spAutoFit/>
            </a:bodyPr>
            <a:lstStyle/>
            <a:p>
              <a:pPr algn="l"/>
              <a:r>
                <a:rPr lang="en-US" sz="600" dirty="0"/>
                <a:t>000123456786</a:t>
              </a:r>
              <a:endParaRPr lang="en-US" sz="800" dirty="0"/>
            </a:p>
          </p:txBody>
        </p:sp>
        <p:sp>
          <p:nvSpPr>
            <p:cNvPr id="21" name="TextBox 20">
              <a:extLst>
                <a:ext uri="{FF2B5EF4-FFF2-40B4-BE49-F238E27FC236}">
                  <a16:creationId xmlns:a16="http://schemas.microsoft.com/office/drawing/2014/main" id="{7CE7A6D3-5CEA-2595-7057-89F379536E0B}"/>
                </a:ext>
              </a:extLst>
            </p:cNvPr>
            <p:cNvSpPr txBox="1"/>
            <p:nvPr/>
          </p:nvSpPr>
          <p:spPr>
            <a:xfrm>
              <a:off x="6555079" y="7018254"/>
              <a:ext cx="758818" cy="177558"/>
            </a:xfrm>
            <a:prstGeom prst="rect">
              <a:avLst/>
            </a:prstGeom>
            <a:solidFill>
              <a:schemeClr val="accent2"/>
            </a:solidFill>
          </p:spPr>
          <p:txBody>
            <a:bodyPr wrap="square" rtlCol="0">
              <a:spAutoFit/>
            </a:bodyPr>
            <a:lstStyle/>
            <a:p>
              <a:pPr algn="l"/>
              <a:r>
                <a:rPr lang="en-US" sz="600" dirty="0"/>
                <a:t>000123456789</a:t>
              </a:r>
              <a:endParaRPr lang="en-US" sz="800" dirty="0"/>
            </a:p>
          </p:txBody>
        </p:sp>
      </p:grpSp>
      <p:pic>
        <p:nvPicPr>
          <p:cNvPr id="4" name="Picture 3">
            <a:extLst>
              <a:ext uri="{FF2B5EF4-FFF2-40B4-BE49-F238E27FC236}">
                <a16:creationId xmlns:a16="http://schemas.microsoft.com/office/drawing/2014/main" id="{DD30EF80-EE9C-5520-B8E4-896403636FD5}"/>
              </a:ext>
            </a:extLst>
          </p:cNvPr>
          <p:cNvPicPr>
            <a:picLocks noChangeAspect="1"/>
          </p:cNvPicPr>
          <p:nvPr/>
        </p:nvPicPr>
        <p:blipFill>
          <a:blip r:embed="rId5"/>
          <a:stretch>
            <a:fillRect/>
          </a:stretch>
        </p:blipFill>
        <p:spPr>
          <a:xfrm>
            <a:off x="4830088" y="4603384"/>
            <a:ext cx="2983285" cy="2313865"/>
          </a:xfrm>
          <a:prstGeom prst="rect">
            <a:avLst/>
          </a:prstGeom>
        </p:spPr>
      </p:pic>
    </p:spTree>
    <p:extLst>
      <p:ext uri="{BB962C8B-B14F-4D97-AF65-F5344CB8AC3E}">
        <p14:creationId xmlns:p14="http://schemas.microsoft.com/office/powerpoint/2010/main" val="665539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85000" lnSpcReduction="10000"/>
          </a:bodyPr>
          <a:lstStyle/>
          <a:p>
            <a:r>
              <a:rPr lang="en-US" dirty="0"/>
              <a:t>GLOBAL MEMBER SERACH</a:t>
            </a:r>
          </a:p>
        </p:txBody>
      </p:sp>
      <p:pic>
        <p:nvPicPr>
          <p:cNvPr id="2" name="Picture 1">
            <a:extLst>
              <a:ext uri="{FF2B5EF4-FFF2-40B4-BE49-F238E27FC236}">
                <a16:creationId xmlns:a16="http://schemas.microsoft.com/office/drawing/2014/main" id="{8A8C88A1-C49A-B994-2B72-1F6C5A667114}"/>
              </a:ext>
            </a:extLst>
          </p:cNvPr>
          <p:cNvPicPr>
            <a:picLocks noChangeAspect="1"/>
          </p:cNvPicPr>
          <p:nvPr/>
        </p:nvPicPr>
        <p:blipFill>
          <a:blip r:embed="rId3"/>
          <a:stretch>
            <a:fillRect/>
          </a:stretch>
        </p:blipFill>
        <p:spPr>
          <a:xfrm>
            <a:off x="478665" y="1253909"/>
            <a:ext cx="2689079" cy="7851390"/>
          </a:xfrm>
          <a:prstGeom prst="rect">
            <a:avLst/>
          </a:prstGeom>
        </p:spPr>
      </p:pic>
      <p:sp>
        <p:nvSpPr>
          <p:cNvPr id="3" name="Rectangle: Rounded Corners 2">
            <a:extLst>
              <a:ext uri="{FF2B5EF4-FFF2-40B4-BE49-F238E27FC236}">
                <a16:creationId xmlns:a16="http://schemas.microsoft.com/office/drawing/2014/main" id="{871D7C8B-C11C-37C4-A811-BC88BBF99212}"/>
              </a:ext>
            </a:extLst>
          </p:cNvPr>
          <p:cNvSpPr/>
          <p:nvPr/>
        </p:nvSpPr>
        <p:spPr>
          <a:xfrm>
            <a:off x="765520" y="5129917"/>
            <a:ext cx="1730030" cy="41363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157F9AA-9AFD-4012-FF2D-95BC542DF1B8}"/>
              </a:ext>
            </a:extLst>
          </p:cNvPr>
          <p:cNvPicPr>
            <a:picLocks noChangeAspect="1"/>
          </p:cNvPicPr>
          <p:nvPr/>
        </p:nvPicPr>
        <p:blipFill>
          <a:blip r:embed="rId4"/>
          <a:stretch>
            <a:fillRect/>
          </a:stretch>
        </p:blipFill>
        <p:spPr>
          <a:xfrm>
            <a:off x="6203156" y="394252"/>
            <a:ext cx="10656094" cy="8837330"/>
          </a:xfrm>
          <a:prstGeom prst="rect">
            <a:avLst/>
          </a:prstGeom>
        </p:spPr>
      </p:pic>
      <p:sp>
        <p:nvSpPr>
          <p:cNvPr id="4" name="Rectangle: Rounded Corners 3">
            <a:extLst>
              <a:ext uri="{FF2B5EF4-FFF2-40B4-BE49-F238E27FC236}">
                <a16:creationId xmlns:a16="http://schemas.microsoft.com/office/drawing/2014/main" id="{FE55E037-26DE-0B01-4445-F39BED59AE0B}"/>
              </a:ext>
            </a:extLst>
          </p:cNvPr>
          <p:cNvSpPr/>
          <p:nvPr/>
        </p:nvSpPr>
        <p:spPr>
          <a:xfrm>
            <a:off x="8946151" y="447375"/>
            <a:ext cx="2096988" cy="45173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A267AAE0-52BC-DA2D-75B1-B4ECA5A05579}"/>
              </a:ext>
            </a:extLst>
          </p:cNvPr>
          <p:cNvPicPr>
            <a:picLocks noChangeAspect="1"/>
          </p:cNvPicPr>
          <p:nvPr/>
        </p:nvPicPr>
        <p:blipFill>
          <a:blip r:embed="rId5"/>
          <a:stretch>
            <a:fillRect/>
          </a:stretch>
        </p:blipFill>
        <p:spPr>
          <a:xfrm>
            <a:off x="5935697" y="965536"/>
            <a:ext cx="9541244" cy="648434"/>
          </a:xfrm>
          <a:prstGeom prst="rect">
            <a:avLst/>
          </a:prstGeom>
        </p:spPr>
      </p:pic>
      <p:pic>
        <p:nvPicPr>
          <p:cNvPr id="12" name="Picture 11">
            <a:extLst>
              <a:ext uri="{FF2B5EF4-FFF2-40B4-BE49-F238E27FC236}">
                <a16:creationId xmlns:a16="http://schemas.microsoft.com/office/drawing/2014/main" id="{C6DE94D6-A776-6FF4-9298-5389F16AA090}"/>
              </a:ext>
            </a:extLst>
          </p:cNvPr>
          <p:cNvPicPr>
            <a:picLocks noChangeAspect="1"/>
          </p:cNvPicPr>
          <p:nvPr/>
        </p:nvPicPr>
        <p:blipFill>
          <a:blip r:embed="rId6"/>
          <a:stretch>
            <a:fillRect/>
          </a:stretch>
        </p:blipFill>
        <p:spPr>
          <a:xfrm>
            <a:off x="6461470" y="2401944"/>
            <a:ext cx="8769315" cy="1900738"/>
          </a:xfrm>
          <a:prstGeom prst="rect">
            <a:avLst/>
          </a:prstGeom>
        </p:spPr>
      </p:pic>
      <p:sp>
        <p:nvSpPr>
          <p:cNvPr id="9" name="Rectangle: Rounded Corners 8">
            <a:extLst>
              <a:ext uri="{FF2B5EF4-FFF2-40B4-BE49-F238E27FC236}">
                <a16:creationId xmlns:a16="http://schemas.microsoft.com/office/drawing/2014/main" id="{A51701EF-4F94-C64C-AF48-A1F69EC84364}"/>
              </a:ext>
            </a:extLst>
          </p:cNvPr>
          <p:cNvSpPr/>
          <p:nvPr/>
        </p:nvSpPr>
        <p:spPr>
          <a:xfrm>
            <a:off x="6461470" y="2977267"/>
            <a:ext cx="3901730" cy="45173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C05A6FE0-4106-837F-EB49-1AD8404C9081}"/>
              </a:ext>
            </a:extLst>
          </p:cNvPr>
          <p:cNvPicPr>
            <a:picLocks noChangeAspect="1"/>
          </p:cNvPicPr>
          <p:nvPr/>
        </p:nvPicPr>
        <p:blipFill>
          <a:blip r:embed="rId7"/>
          <a:stretch>
            <a:fillRect/>
          </a:stretch>
        </p:blipFill>
        <p:spPr>
          <a:xfrm>
            <a:off x="3465232" y="4004323"/>
            <a:ext cx="13115925" cy="2952750"/>
          </a:xfrm>
          <a:prstGeom prst="rect">
            <a:avLst/>
          </a:prstGeom>
          <a:ln w="28575">
            <a:solidFill>
              <a:schemeClr val="accent1"/>
            </a:solidFill>
          </a:ln>
        </p:spPr>
      </p:pic>
      <p:pic>
        <p:nvPicPr>
          <p:cNvPr id="11" name="Picture 10">
            <a:extLst>
              <a:ext uri="{FF2B5EF4-FFF2-40B4-BE49-F238E27FC236}">
                <a16:creationId xmlns:a16="http://schemas.microsoft.com/office/drawing/2014/main" id="{3A43A96D-5C7E-EEC8-0EA8-6B0F71BDB4F7}"/>
              </a:ext>
            </a:extLst>
          </p:cNvPr>
          <p:cNvPicPr>
            <a:picLocks noChangeAspect="1"/>
          </p:cNvPicPr>
          <p:nvPr/>
        </p:nvPicPr>
        <p:blipFill>
          <a:blip r:embed="rId8"/>
          <a:stretch>
            <a:fillRect/>
          </a:stretch>
        </p:blipFill>
        <p:spPr>
          <a:xfrm>
            <a:off x="3357695" y="6645782"/>
            <a:ext cx="13672110" cy="622582"/>
          </a:xfrm>
          <a:prstGeom prst="rect">
            <a:avLst/>
          </a:prstGeom>
          <a:ln w="57150">
            <a:solidFill>
              <a:srgbClr val="FFC000"/>
            </a:solidFill>
          </a:ln>
        </p:spPr>
      </p:pic>
    </p:spTree>
    <p:extLst>
      <p:ext uri="{BB962C8B-B14F-4D97-AF65-F5344CB8AC3E}">
        <p14:creationId xmlns:p14="http://schemas.microsoft.com/office/powerpoint/2010/main" val="9434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up)">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lnSpcReduction="10000"/>
          </a:bodyPr>
          <a:lstStyle/>
          <a:p>
            <a:r>
              <a:rPr lang="en-US" dirty="0"/>
              <a:t>IMPORTANT INFO</a:t>
            </a:r>
          </a:p>
        </p:txBody>
      </p:sp>
      <p:pic>
        <p:nvPicPr>
          <p:cNvPr id="2" name="Picture 1">
            <a:extLst>
              <a:ext uri="{FF2B5EF4-FFF2-40B4-BE49-F238E27FC236}">
                <a16:creationId xmlns:a16="http://schemas.microsoft.com/office/drawing/2014/main" id="{8A8C88A1-C49A-B994-2B72-1F6C5A667114}"/>
              </a:ext>
            </a:extLst>
          </p:cNvPr>
          <p:cNvPicPr>
            <a:picLocks noChangeAspect="1"/>
          </p:cNvPicPr>
          <p:nvPr/>
        </p:nvPicPr>
        <p:blipFill>
          <a:blip r:embed="rId3"/>
          <a:stretch>
            <a:fillRect/>
          </a:stretch>
        </p:blipFill>
        <p:spPr>
          <a:xfrm>
            <a:off x="478665" y="1253909"/>
            <a:ext cx="2689079" cy="7851390"/>
          </a:xfrm>
          <a:prstGeom prst="rect">
            <a:avLst/>
          </a:prstGeom>
        </p:spPr>
      </p:pic>
      <p:sp>
        <p:nvSpPr>
          <p:cNvPr id="3" name="Rectangle: Rounded Corners 2">
            <a:extLst>
              <a:ext uri="{FF2B5EF4-FFF2-40B4-BE49-F238E27FC236}">
                <a16:creationId xmlns:a16="http://schemas.microsoft.com/office/drawing/2014/main" id="{871D7C8B-C11C-37C4-A811-BC88BBF99212}"/>
              </a:ext>
            </a:extLst>
          </p:cNvPr>
          <p:cNvSpPr/>
          <p:nvPr/>
        </p:nvSpPr>
        <p:spPr>
          <a:xfrm>
            <a:off x="765520" y="5129917"/>
            <a:ext cx="1730030" cy="41363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1157F9AA-9AFD-4012-FF2D-95BC542DF1B8}"/>
              </a:ext>
            </a:extLst>
          </p:cNvPr>
          <p:cNvPicPr>
            <a:picLocks noChangeAspect="1"/>
          </p:cNvPicPr>
          <p:nvPr/>
        </p:nvPicPr>
        <p:blipFill>
          <a:blip r:embed="rId4"/>
          <a:stretch>
            <a:fillRect/>
          </a:stretch>
        </p:blipFill>
        <p:spPr>
          <a:xfrm>
            <a:off x="6203156" y="394252"/>
            <a:ext cx="10656094" cy="8837330"/>
          </a:xfrm>
          <a:prstGeom prst="rect">
            <a:avLst/>
          </a:prstGeom>
        </p:spPr>
      </p:pic>
      <p:pic>
        <p:nvPicPr>
          <p:cNvPr id="7" name="Picture 6">
            <a:extLst>
              <a:ext uri="{FF2B5EF4-FFF2-40B4-BE49-F238E27FC236}">
                <a16:creationId xmlns:a16="http://schemas.microsoft.com/office/drawing/2014/main" id="{65069747-2592-1684-8F7C-B44B550BFA7E}"/>
              </a:ext>
            </a:extLst>
          </p:cNvPr>
          <p:cNvPicPr>
            <a:picLocks noChangeAspect="1"/>
          </p:cNvPicPr>
          <p:nvPr/>
        </p:nvPicPr>
        <p:blipFill>
          <a:blip r:embed="rId5"/>
          <a:stretch>
            <a:fillRect/>
          </a:stretch>
        </p:blipFill>
        <p:spPr>
          <a:xfrm>
            <a:off x="5999050" y="847247"/>
            <a:ext cx="9548390" cy="648920"/>
          </a:xfrm>
          <a:prstGeom prst="rect">
            <a:avLst/>
          </a:prstGeom>
        </p:spPr>
      </p:pic>
      <p:sp>
        <p:nvSpPr>
          <p:cNvPr id="4" name="Rectangle: Rounded Corners 3">
            <a:extLst>
              <a:ext uri="{FF2B5EF4-FFF2-40B4-BE49-F238E27FC236}">
                <a16:creationId xmlns:a16="http://schemas.microsoft.com/office/drawing/2014/main" id="{7727EBDD-8B7F-C6CB-F8ED-C3311E3742C7}"/>
              </a:ext>
            </a:extLst>
          </p:cNvPr>
          <p:cNvSpPr/>
          <p:nvPr/>
        </p:nvSpPr>
        <p:spPr>
          <a:xfrm>
            <a:off x="8946151" y="447375"/>
            <a:ext cx="2096988" cy="451733"/>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D5DD9DFB-E130-08E4-ACB3-51000BCCDAFB}"/>
              </a:ext>
            </a:extLst>
          </p:cNvPr>
          <p:cNvPicPr>
            <a:picLocks noChangeAspect="1"/>
          </p:cNvPicPr>
          <p:nvPr/>
        </p:nvPicPr>
        <p:blipFill>
          <a:blip r:embed="rId6"/>
          <a:stretch>
            <a:fillRect/>
          </a:stretch>
        </p:blipFill>
        <p:spPr>
          <a:xfrm>
            <a:off x="6203156" y="2299112"/>
            <a:ext cx="8769315" cy="1900738"/>
          </a:xfrm>
          <a:prstGeom prst="rect">
            <a:avLst/>
          </a:prstGeom>
        </p:spPr>
      </p:pic>
      <p:sp>
        <p:nvSpPr>
          <p:cNvPr id="9" name="Rectangle: Rounded Corners 8">
            <a:extLst>
              <a:ext uri="{FF2B5EF4-FFF2-40B4-BE49-F238E27FC236}">
                <a16:creationId xmlns:a16="http://schemas.microsoft.com/office/drawing/2014/main" id="{A51701EF-4F94-C64C-AF48-A1F69EC84364}"/>
              </a:ext>
            </a:extLst>
          </p:cNvPr>
          <p:cNvSpPr/>
          <p:nvPr/>
        </p:nvSpPr>
        <p:spPr>
          <a:xfrm>
            <a:off x="5999051" y="3377317"/>
            <a:ext cx="7068020" cy="603685"/>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1C43EEB2-7DC4-4320-3E0C-48024E86AA10}"/>
              </a:ext>
            </a:extLst>
          </p:cNvPr>
          <p:cNvPicPr>
            <a:picLocks noChangeAspect="1"/>
          </p:cNvPicPr>
          <p:nvPr/>
        </p:nvPicPr>
        <p:blipFill>
          <a:blip r:embed="rId7"/>
          <a:stretch>
            <a:fillRect/>
          </a:stretch>
        </p:blipFill>
        <p:spPr>
          <a:xfrm>
            <a:off x="3371850" y="4159319"/>
            <a:ext cx="12954000" cy="4162425"/>
          </a:xfrm>
          <a:prstGeom prst="rect">
            <a:avLst/>
          </a:prstGeom>
          <a:ln w="28575">
            <a:solidFill>
              <a:schemeClr val="accent1"/>
            </a:solidFill>
          </a:ln>
        </p:spPr>
      </p:pic>
      <p:pic>
        <p:nvPicPr>
          <p:cNvPr id="10" name="Picture 9">
            <a:extLst>
              <a:ext uri="{FF2B5EF4-FFF2-40B4-BE49-F238E27FC236}">
                <a16:creationId xmlns:a16="http://schemas.microsoft.com/office/drawing/2014/main" id="{D94955DE-DB2F-2622-548C-47EBC5DF6A5A}"/>
              </a:ext>
            </a:extLst>
          </p:cNvPr>
          <p:cNvPicPr>
            <a:picLocks noChangeAspect="1"/>
          </p:cNvPicPr>
          <p:nvPr/>
        </p:nvPicPr>
        <p:blipFill>
          <a:blip r:embed="rId8"/>
          <a:stretch>
            <a:fillRect/>
          </a:stretch>
        </p:blipFill>
        <p:spPr>
          <a:xfrm>
            <a:off x="3364867" y="6644154"/>
            <a:ext cx="13259556" cy="913106"/>
          </a:xfrm>
          <a:prstGeom prst="rect">
            <a:avLst/>
          </a:prstGeom>
          <a:ln w="76200">
            <a:solidFill>
              <a:srgbClr val="FFC000"/>
            </a:solidFill>
          </a:ln>
        </p:spPr>
      </p:pic>
    </p:spTree>
    <p:extLst>
      <p:ext uri="{BB962C8B-B14F-4D97-AF65-F5344CB8AC3E}">
        <p14:creationId xmlns:p14="http://schemas.microsoft.com/office/powerpoint/2010/main" val="331105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1000"/>
                                        <p:tgtEl>
                                          <p:spTgt spid="3"/>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ipe(up)">
                                      <p:cBhvr>
                                        <p:cTn id="13" dur="1000"/>
                                        <p:tgtEl>
                                          <p:spTgt spid="9"/>
                                        </p:tgtEl>
                                      </p:cBhvr>
                                    </p:animEffect>
                                  </p:childTnLst>
                                </p:cTn>
                              </p:par>
                              <p:par>
                                <p:cTn id="14" presetID="22" presetClass="entr" presetSubtype="1"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4B5992-A0BB-C456-76E8-675C05117D1B}"/>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3B508DA1-F5B9-0E48-E4F0-05D68BF003A3}"/>
              </a:ext>
            </a:extLst>
          </p:cNvPr>
          <p:cNvSpPr>
            <a:spLocks noGrp="1"/>
          </p:cNvSpPr>
          <p:nvPr>
            <p:ph type="body" sz="quarter" idx="10"/>
          </p:nvPr>
        </p:nvSpPr>
        <p:spPr>
          <a:xfrm>
            <a:off x="481012" y="394252"/>
            <a:ext cx="4681537" cy="482048"/>
          </a:xfrm>
        </p:spPr>
        <p:txBody>
          <a:bodyPr>
            <a:normAutofit fontScale="77500" lnSpcReduction="20000"/>
          </a:bodyPr>
          <a:lstStyle/>
          <a:p>
            <a:r>
              <a:rPr lang="en-US" dirty="0"/>
              <a:t>MY ACCOUNT &amp; HELP RESOURCES</a:t>
            </a:r>
          </a:p>
        </p:txBody>
      </p:sp>
      <p:pic>
        <p:nvPicPr>
          <p:cNvPr id="15" name="Picture 14" descr="A screenshot of a computer&#10;&#10;Description automatically generated">
            <a:extLst>
              <a:ext uri="{FF2B5EF4-FFF2-40B4-BE49-F238E27FC236}">
                <a16:creationId xmlns:a16="http://schemas.microsoft.com/office/drawing/2014/main" id="{87D21B5B-7333-EB04-6447-E5F966F6ED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7894" y="149491"/>
            <a:ext cx="10565606" cy="9388434"/>
          </a:xfrm>
          <a:prstGeom prst="rect">
            <a:avLst/>
          </a:prstGeom>
          <a:ln w="19050">
            <a:solidFill>
              <a:schemeClr val="bg1"/>
            </a:solidFill>
          </a:ln>
        </p:spPr>
      </p:pic>
      <p:sp>
        <p:nvSpPr>
          <p:cNvPr id="14" name="Rectangle: Rounded Corners 13">
            <a:extLst>
              <a:ext uri="{FF2B5EF4-FFF2-40B4-BE49-F238E27FC236}">
                <a16:creationId xmlns:a16="http://schemas.microsoft.com/office/drawing/2014/main" id="{147A1AA5-3BC3-A2AA-A6AC-B0ED21D478CC}"/>
              </a:ext>
            </a:extLst>
          </p:cNvPr>
          <p:cNvSpPr/>
          <p:nvPr/>
        </p:nvSpPr>
        <p:spPr>
          <a:xfrm>
            <a:off x="11507178" y="1410322"/>
            <a:ext cx="1982868" cy="477038"/>
          </a:xfrm>
          <a:prstGeom prst="roundRect">
            <a:avLst/>
          </a:prstGeom>
          <a:noFill/>
          <a:ln w="76200">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76"/>
          </a:p>
        </p:txBody>
      </p:sp>
      <p:pic>
        <p:nvPicPr>
          <p:cNvPr id="13" name="Picture 12">
            <a:extLst>
              <a:ext uri="{FF2B5EF4-FFF2-40B4-BE49-F238E27FC236}">
                <a16:creationId xmlns:a16="http://schemas.microsoft.com/office/drawing/2014/main" id="{80B638FE-ED84-344D-21DF-9DCAE7979B90}"/>
              </a:ext>
            </a:extLst>
          </p:cNvPr>
          <p:cNvPicPr>
            <a:picLocks noChangeAspect="1"/>
          </p:cNvPicPr>
          <p:nvPr/>
        </p:nvPicPr>
        <p:blipFill>
          <a:blip r:embed="rId4"/>
          <a:stretch>
            <a:fillRect/>
          </a:stretch>
        </p:blipFill>
        <p:spPr>
          <a:xfrm>
            <a:off x="776553" y="1887360"/>
            <a:ext cx="3871912" cy="4572150"/>
          </a:xfrm>
          <a:prstGeom prst="rect">
            <a:avLst/>
          </a:prstGeom>
        </p:spPr>
      </p:pic>
      <p:sp>
        <p:nvSpPr>
          <p:cNvPr id="2" name="Rectangle 1">
            <a:extLst>
              <a:ext uri="{FF2B5EF4-FFF2-40B4-BE49-F238E27FC236}">
                <a16:creationId xmlns:a16="http://schemas.microsoft.com/office/drawing/2014/main" id="{6FB69EF5-F657-37E2-2A1F-89F3F97062C7}"/>
              </a:ext>
            </a:extLst>
          </p:cNvPr>
          <p:cNvSpPr/>
          <p:nvPr/>
        </p:nvSpPr>
        <p:spPr>
          <a:xfrm>
            <a:off x="935830" y="4173434"/>
            <a:ext cx="3331369" cy="912915"/>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1388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3F23E-9A93-4F8A-2B39-0BC2CCE0F3A6}"/>
              </a:ext>
            </a:extLst>
          </p:cNvPr>
          <p:cNvSpPr>
            <a:spLocks noGrp="1"/>
          </p:cNvSpPr>
          <p:nvPr>
            <p:ph type="title"/>
          </p:nvPr>
        </p:nvSpPr>
        <p:spPr>
          <a:xfrm>
            <a:off x="5283221" y="282462"/>
            <a:ext cx="6633365" cy="680786"/>
          </a:xfrm>
        </p:spPr>
        <p:txBody>
          <a:bodyPr>
            <a:normAutofit fontScale="90000"/>
          </a:bodyPr>
          <a:lstStyle/>
          <a:p>
            <a:r>
              <a:rPr lang="en-US" dirty="0">
                <a:solidFill>
                  <a:schemeClr val="bg1"/>
                </a:solidFill>
              </a:rPr>
              <a:t>Online Help</a:t>
            </a:r>
          </a:p>
        </p:txBody>
      </p:sp>
      <p:pic>
        <p:nvPicPr>
          <p:cNvPr id="6" name="Picture 5">
            <a:extLst>
              <a:ext uri="{FF2B5EF4-FFF2-40B4-BE49-F238E27FC236}">
                <a16:creationId xmlns:a16="http://schemas.microsoft.com/office/drawing/2014/main" id="{EA3D8266-53D4-DCC4-1B26-9AD384E9C880}"/>
              </a:ext>
            </a:extLst>
          </p:cNvPr>
          <p:cNvPicPr>
            <a:picLocks noChangeAspect="1"/>
          </p:cNvPicPr>
          <p:nvPr/>
        </p:nvPicPr>
        <p:blipFill>
          <a:blip r:embed="rId4"/>
          <a:stretch>
            <a:fillRect/>
          </a:stretch>
        </p:blipFill>
        <p:spPr>
          <a:xfrm>
            <a:off x="762174" y="317627"/>
            <a:ext cx="15815913" cy="7546085"/>
          </a:xfrm>
          <a:prstGeom prst="rect">
            <a:avLst/>
          </a:prstGeom>
        </p:spPr>
      </p:pic>
      <p:sp>
        <p:nvSpPr>
          <p:cNvPr id="3" name="Rectangle: Rounded Corners 2">
            <a:extLst>
              <a:ext uri="{FF2B5EF4-FFF2-40B4-BE49-F238E27FC236}">
                <a16:creationId xmlns:a16="http://schemas.microsoft.com/office/drawing/2014/main" id="{4C499DA9-211F-79B9-4016-6CD9B4C7C1BC}"/>
              </a:ext>
            </a:extLst>
          </p:cNvPr>
          <p:cNvSpPr/>
          <p:nvPr/>
        </p:nvSpPr>
        <p:spPr>
          <a:xfrm>
            <a:off x="6064746" y="1260000"/>
            <a:ext cx="2323115" cy="463292"/>
          </a:xfrm>
          <a:prstGeom prst="round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305718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80370DD-80A6-BA33-7139-B1BD2C6677E9}"/>
              </a:ext>
            </a:extLst>
          </p:cNvPr>
          <p:cNvSpPr txBox="1"/>
          <p:nvPr/>
        </p:nvSpPr>
        <p:spPr>
          <a:xfrm>
            <a:off x="1971674" y="145763"/>
            <a:ext cx="12982575" cy="2862322"/>
          </a:xfrm>
          <a:prstGeom prst="rect">
            <a:avLst/>
          </a:prstGeom>
          <a:noFill/>
        </p:spPr>
        <p:txBody>
          <a:bodyPr wrap="square">
            <a:spAutoFit/>
          </a:bodyPr>
          <a:lstStyle/>
          <a:p>
            <a:r>
              <a:rPr lang="en-US" sz="6000" dirty="0">
                <a:solidFill>
                  <a:srgbClr val="0070C0"/>
                </a:solidFill>
              </a:rPr>
              <a:t>Contact your department or national MyLegion support to assist with any questions or help with MyLegion.</a:t>
            </a:r>
          </a:p>
        </p:txBody>
      </p:sp>
      <p:sp>
        <p:nvSpPr>
          <p:cNvPr id="7" name="TextBox 6">
            <a:extLst>
              <a:ext uri="{FF2B5EF4-FFF2-40B4-BE49-F238E27FC236}">
                <a16:creationId xmlns:a16="http://schemas.microsoft.com/office/drawing/2014/main" id="{3B9AF616-EA4B-7AB9-5135-A59BDCECD930}"/>
              </a:ext>
            </a:extLst>
          </p:cNvPr>
          <p:cNvSpPr txBox="1"/>
          <p:nvPr/>
        </p:nvSpPr>
        <p:spPr>
          <a:xfrm>
            <a:off x="876300" y="3813483"/>
            <a:ext cx="15792450" cy="5078313"/>
          </a:xfrm>
          <a:prstGeom prst="rect">
            <a:avLst/>
          </a:prstGeom>
          <a:noFill/>
        </p:spPr>
        <p:txBody>
          <a:bodyPr wrap="square">
            <a:spAutoFit/>
          </a:bodyPr>
          <a:lstStyle/>
          <a:p>
            <a:pPr algn="ctr"/>
            <a:r>
              <a:rPr lang="en-US" sz="5400" dirty="0">
                <a:solidFill>
                  <a:schemeClr val="accent1"/>
                </a:solidFill>
              </a:rPr>
              <a:t>MyLegion@legion.org</a:t>
            </a:r>
          </a:p>
          <a:p>
            <a:pPr algn="ctr"/>
            <a:r>
              <a:rPr lang="en-US" sz="5400" dirty="0">
                <a:solidFill>
                  <a:schemeClr val="accent1"/>
                </a:solidFill>
              </a:rPr>
              <a:t>833.253.9995</a:t>
            </a:r>
          </a:p>
          <a:p>
            <a:pPr algn="ctr"/>
            <a:endParaRPr lang="en-US" sz="5400" dirty="0">
              <a:solidFill>
                <a:schemeClr val="accent1"/>
              </a:solidFill>
            </a:endParaRPr>
          </a:p>
          <a:p>
            <a:pPr algn="ctr"/>
            <a:r>
              <a:rPr lang="en-US" sz="5400" dirty="0">
                <a:solidFill>
                  <a:schemeClr val="accent1"/>
                </a:solidFill>
              </a:rPr>
              <a:t>Monday – Friday</a:t>
            </a:r>
          </a:p>
          <a:p>
            <a:pPr algn="ctr"/>
            <a:r>
              <a:rPr lang="en-US" sz="5400" dirty="0">
                <a:solidFill>
                  <a:schemeClr val="accent1"/>
                </a:solidFill>
              </a:rPr>
              <a:t>8:00am – 4:30pm</a:t>
            </a:r>
          </a:p>
          <a:p>
            <a:pPr algn="ctr"/>
            <a:r>
              <a:rPr lang="en-US" sz="5400" dirty="0">
                <a:solidFill>
                  <a:schemeClr val="accent1"/>
                </a:solidFill>
              </a:rPr>
              <a:t>(Eastern)</a:t>
            </a:r>
          </a:p>
        </p:txBody>
      </p:sp>
    </p:spTree>
    <p:extLst>
      <p:ext uri="{BB962C8B-B14F-4D97-AF65-F5344CB8AC3E}">
        <p14:creationId xmlns:p14="http://schemas.microsoft.com/office/powerpoint/2010/main" val="110927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GROUP PROFILE</a:t>
            </a:r>
          </a:p>
        </p:txBody>
      </p:sp>
      <p:grpSp>
        <p:nvGrpSpPr>
          <p:cNvPr id="12" name="Group 11">
            <a:extLst>
              <a:ext uri="{FF2B5EF4-FFF2-40B4-BE49-F238E27FC236}">
                <a16:creationId xmlns:a16="http://schemas.microsoft.com/office/drawing/2014/main" id="{561A3E7E-6BC9-BE48-5EAC-E606871AE980}"/>
              </a:ext>
            </a:extLst>
          </p:cNvPr>
          <p:cNvGrpSpPr/>
          <p:nvPr/>
        </p:nvGrpSpPr>
        <p:grpSpPr>
          <a:xfrm>
            <a:off x="5100935" y="221500"/>
            <a:ext cx="12790896" cy="10702014"/>
            <a:chOff x="5100935" y="221500"/>
            <a:chExt cx="12790896" cy="10702014"/>
          </a:xfrm>
        </p:grpSpPr>
        <p:pic>
          <p:nvPicPr>
            <p:cNvPr id="13" name="Picture 12">
              <a:extLst>
                <a:ext uri="{FF2B5EF4-FFF2-40B4-BE49-F238E27FC236}">
                  <a16:creationId xmlns:a16="http://schemas.microsoft.com/office/drawing/2014/main" id="{B4206068-8947-D449-B84A-4F583000B1DF}"/>
                </a:ext>
              </a:extLst>
            </p:cNvPr>
            <p:cNvPicPr>
              <a:picLocks noChangeAspect="1"/>
            </p:cNvPicPr>
            <p:nvPr/>
          </p:nvPicPr>
          <p:blipFill>
            <a:blip r:embed="rId3"/>
            <a:stretch>
              <a:fillRect/>
            </a:stretch>
          </p:blipFill>
          <p:spPr>
            <a:xfrm>
              <a:off x="5100935" y="2016156"/>
              <a:ext cx="2559814" cy="7473972"/>
            </a:xfrm>
            <a:prstGeom prst="rect">
              <a:avLst/>
            </a:prstGeom>
          </p:spPr>
        </p:pic>
        <p:pic>
          <p:nvPicPr>
            <p:cNvPr id="20" name="Picture 19">
              <a:extLst>
                <a:ext uri="{FF2B5EF4-FFF2-40B4-BE49-F238E27FC236}">
                  <a16:creationId xmlns:a16="http://schemas.microsoft.com/office/drawing/2014/main" id="{822A4595-B3B0-FB0B-00E4-5D2820AD905F}"/>
                </a:ext>
              </a:extLst>
            </p:cNvPr>
            <p:cNvPicPr>
              <a:picLocks noChangeAspect="1"/>
            </p:cNvPicPr>
            <p:nvPr/>
          </p:nvPicPr>
          <p:blipFill>
            <a:blip r:embed="rId4"/>
            <a:stretch>
              <a:fillRect/>
            </a:stretch>
          </p:blipFill>
          <p:spPr>
            <a:xfrm>
              <a:off x="7907816" y="3905249"/>
              <a:ext cx="9984015" cy="7018265"/>
            </a:xfrm>
            <a:prstGeom prst="rect">
              <a:avLst/>
            </a:prstGeom>
          </p:spPr>
        </p:pic>
        <p:pic>
          <p:nvPicPr>
            <p:cNvPr id="21" name="Picture 20">
              <a:extLst>
                <a:ext uri="{FF2B5EF4-FFF2-40B4-BE49-F238E27FC236}">
                  <a16:creationId xmlns:a16="http://schemas.microsoft.com/office/drawing/2014/main" id="{E91233C6-B8BA-EB1F-3AC4-8CF1A71BB1CE}"/>
                </a:ext>
              </a:extLst>
            </p:cNvPr>
            <p:cNvPicPr>
              <a:picLocks noChangeAspect="1"/>
            </p:cNvPicPr>
            <p:nvPr/>
          </p:nvPicPr>
          <p:blipFill>
            <a:blip r:embed="rId5"/>
            <a:stretch>
              <a:fillRect/>
            </a:stretch>
          </p:blipFill>
          <p:spPr>
            <a:xfrm>
              <a:off x="6380842" y="221500"/>
              <a:ext cx="10478408" cy="1699407"/>
            </a:xfrm>
            <a:prstGeom prst="rect">
              <a:avLst/>
            </a:prstGeom>
          </p:spPr>
        </p:pic>
        <p:pic>
          <p:nvPicPr>
            <p:cNvPr id="22" name="Picture 21">
              <a:extLst>
                <a:ext uri="{FF2B5EF4-FFF2-40B4-BE49-F238E27FC236}">
                  <a16:creationId xmlns:a16="http://schemas.microsoft.com/office/drawing/2014/main" id="{DD40D659-D36D-93E1-D089-47D3C3DFFD8A}"/>
                </a:ext>
              </a:extLst>
            </p:cNvPr>
            <p:cNvPicPr>
              <a:picLocks noChangeAspect="1"/>
            </p:cNvPicPr>
            <p:nvPr/>
          </p:nvPicPr>
          <p:blipFill>
            <a:blip r:embed="rId6"/>
            <a:stretch>
              <a:fillRect/>
            </a:stretch>
          </p:blipFill>
          <p:spPr>
            <a:xfrm>
              <a:off x="7736366" y="2016156"/>
              <a:ext cx="9912550" cy="1889093"/>
            </a:xfrm>
            <a:prstGeom prst="rect">
              <a:avLst/>
            </a:prstGeom>
          </p:spPr>
        </p:pic>
      </p:grpSp>
      <p:sp>
        <p:nvSpPr>
          <p:cNvPr id="15" name="Rectangle: Rounded Corners 14">
            <a:extLst>
              <a:ext uri="{FF2B5EF4-FFF2-40B4-BE49-F238E27FC236}">
                <a16:creationId xmlns:a16="http://schemas.microsoft.com/office/drawing/2014/main" id="{329EC55A-E28A-D1D8-6811-C76159668BA6}"/>
              </a:ext>
            </a:extLst>
          </p:cNvPr>
          <p:cNvSpPr/>
          <p:nvPr/>
        </p:nvSpPr>
        <p:spPr>
          <a:xfrm>
            <a:off x="5047286" y="2016155"/>
            <a:ext cx="2689080" cy="7696119"/>
          </a:xfrm>
          <a:prstGeom prst="roundRect">
            <a:avLst/>
          </a:prstGeom>
          <a:noFill/>
          <a:ln w="762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ontent Placeholder 1">
            <a:extLst>
              <a:ext uri="{FF2B5EF4-FFF2-40B4-BE49-F238E27FC236}">
                <a16:creationId xmlns:a16="http://schemas.microsoft.com/office/drawing/2014/main" id="{59171E7F-60DC-97CD-4987-DA9DD04A0947}"/>
              </a:ext>
            </a:extLst>
          </p:cNvPr>
          <p:cNvSpPr txBox="1">
            <a:spLocks/>
          </p:cNvSpPr>
          <p:nvPr/>
        </p:nvSpPr>
        <p:spPr>
          <a:xfrm>
            <a:off x="336620" y="893519"/>
            <a:ext cx="4939903" cy="8465829"/>
          </a:xfrm>
          <a:prstGeom prst="rect">
            <a:avLst/>
          </a:prstGeom>
        </p:spPr>
        <p:txBody>
          <a:bodyPr vert="horz" lIns="91440" tIns="45720" rIns="91440" bIns="45720" rtlCol="0" anchor="b">
            <a:normAutofit fontScale="92500" lnSpcReduction="20000"/>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Consolidated Reports</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Online CPR/CSR</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Membership Processing</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Renew, Add, Transfer</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Members</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View Members / Mbr Management</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Reports</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Group Information</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Contact Information</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Materials</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Manuals, Brochures, Speeches</a:t>
            </a:r>
          </a:p>
        </p:txBody>
      </p:sp>
      <p:sp>
        <p:nvSpPr>
          <p:cNvPr id="24" name="Rectangle 23">
            <a:extLst>
              <a:ext uri="{FF2B5EF4-FFF2-40B4-BE49-F238E27FC236}">
                <a16:creationId xmlns:a16="http://schemas.microsoft.com/office/drawing/2014/main" id="{DA7F2C81-30FA-D370-BEB8-2091177D84E3}"/>
              </a:ext>
            </a:extLst>
          </p:cNvPr>
          <p:cNvSpPr/>
          <p:nvPr/>
        </p:nvSpPr>
        <p:spPr>
          <a:xfrm>
            <a:off x="5276523" y="4754958"/>
            <a:ext cx="2038350" cy="704850"/>
          </a:xfrm>
          <a:prstGeom prst="rect">
            <a:avLst/>
          </a:prstGeom>
          <a:noFill/>
          <a:ln w="762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1663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15"/>
                                        </p:tgtEl>
                                      </p:cBhvr>
                                    </p:animEffect>
                                    <p:set>
                                      <p:cBhvr>
                                        <p:cTn id="7" dur="1" fill="hold">
                                          <p:stCondLst>
                                            <p:cond delay="999"/>
                                          </p:stCondLst>
                                        </p:cTn>
                                        <p:tgtEl>
                                          <p:spTgt spid="15"/>
                                        </p:tgtEl>
                                        <p:attrNameLst>
                                          <p:attrName>style.visibility</p:attrName>
                                        </p:attrNameLst>
                                      </p:cBhvr>
                                      <p:to>
                                        <p:strVal val="hidden"/>
                                      </p:to>
                                    </p:se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6412E449-A55C-162C-01C1-C42CD3889061}"/>
              </a:ext>
            </a:extLst>
          </p:cNvPr>
          <p:cNvGrpSpPr/>
          <p:nvPr/>
        </p:nvGrpSpPr>
        <p:grpSpPr>
          <a:xfrm>
            <a:off x="5862973" y="555034"/>
            <a:ext cx="10779107" cy="8493716"/>
            <a:chOff x="6192157" y="193460"/>
            <a:chExt cx="10630335" cy="8166769"/>
          </a:xfrm>
        </p:grpSpPr>
        <p:pic>
          <p:nvPicPr>
            <p:cNvPr id="3" name="Picture 2">
              <a:extLst>
                <a:ext uri="{FF2B5EF4-FFF2-40B4-BE49-F238E27FC236}">
                  <a16:creationId xmlns:a16="http://schemas.microsoft.com/office/drawing/2014/main" id="{DEA9F0CA-C00E-9410-4649-A98A082BB4CA}"/>
                </a:ext>
              </a:extLst>
            </p:cNvPr>
            <p:cNvPicPr>
              <a:picLocks noChangeAspect="1"/>
            </p:cNvPicPr>
            <p:nvPr/>
          </p:nvPicPr>
          <p:blipFill>
            <a:blip r:embed="rId3"/>
            <a:stretch>
              <a:fillRect/>
            </a:stretch>
          </p:blipFill>
          <p:spPr>
            <a:xfrm>
              <a:off x="6192157" y="193460"/>
              <a:ext cx="10630335" cy="8166769"/>
            </a:xfrm>
            <a:prstGeom prst="rect">
              <a:avLst/>
            </a:prstGeom>
            <a:ln w="76200">
              <a:solidFill>
                <a:srgbClr val="FFC000"/>
              </a:solidFill>
            </a:ln>
          </p:spPr>
        </p:pic>
        <p:sp>
          <p:nvSpPr>
            <p:cNvPr id="5" name="TextBox 4">
              <a:extLst>
                <a:ext uri="{FF2B5EF4-FFF2-40B4-BE49-F238E27FC236}">
                  <a16:creationId xmlns:a16="http://schemas.microsoft.com/office/drawing/2014/main" id="{649ED57D-C3A5-8B27-E629-B0EC22680F17}"/>
                </a:ext>
              </a:extLst>
            </p:cNvPr>
            <p:cNvSpPr txBox="1"/>
            <p:nvPr/>
          </p:nvSpPr>
          <p:spPr>
            <a:xfrm>
              <a:off x="6555079" y="5488738"/>
              <a:ext cx="758818" cy="184666"/>
            </a:xfrm>
            <a:prstGeom prst="rect">
              <a:avLst/>
            </a:prstGeom>
            <a:solidFill>
              <a:schemeClr val="bg1">
                <a:lumMod val="95000"/>
              </a:schemeClr>
            </a:solidFill>
          </p:spPr>
          <p:txBody>
            <a:bodyPr wrap="square" rtlCol="0">
              <a:spAutoFit/>
            </a:bodyPr>
            <a:lstStyle/>
            <a:p>
              <a:pPr algn="l"/>
              <a:r>
                <a:rPr lang="en-US" sz="600" dirty="0"/>
                <a:t>000123456782</a:t>
              </a:r>
              <a:endParaRPr lang="en-US" sz="800" dirty="0"/>
            </a:p>
          </p:txBody>
        </p:sp>
        <p:sp>
          <p:nvSpPr>
            <p:cNvPr id="8" name="TextBox 7">
              <a:extLst>
                <a:ext uri="{FF2B5EF4-FFF2-40B4-BE49-F238E27FC236}">
                  <a16:creationId xmlns:a16="http://schemas.microsoft.com/office/drawing/2014/main" id="{2DC08BD8-C5EA-4B57-5E25-F7D8F60D4AF3}"/>
                </a:ext>
              </a:extLst>
            </p:cNvPr>
            <p:cNvSpPr txBox="1"/>
            <p:nvPr/>
          </p:nvSpPr>
          <p:spPr>
            <a:xfrm>
              <a:off x="6555079" y="4846358"/>
              <a:ext cx="758818" cy="184666"/>
            </a:xfrm>
            <a:prstGeom prst="rect">
              <a:avLst/>
            </a:prstGeom>
            <a:solidFill>
              <a:schemeClr val="accent2"/>
            </a:solidFill>
          </p:spPr>
          <p:txBody>
            <a:bodyPr wrap="square" rtlCol="0">
              <a:spAutoFit/>
            </a:bodyPr>
            <a:lstStyle/>
            <a:p>
              <a:pPr algn="l"/>
              <a:r>
                <a:rPr lang="en-US" sz="600" dirty="0"/>
                <a:t>000123456781</a:t>
              </a:r>
              <a:endParaRPr lang="en-US" sz="800" dirty="0"/>
            </a:p>
          </p:txBody>
        </p:sp>
        <p:sp>
          <p:nvSpPr>
            <p:cNvPr id="9" name="TextBox 8">
              <a:extLst>
                <a:ext uri="{FF2B5EF4-FFF2-40B4-BE49-F238E27FC236}">
                  <a16:creationId xmlns:a16="http://schemas.microsoft.com/office/drawing/2014/main" id="{1C2420A2-E188-DBE2-67E4-FCC14FF2F39C}"/>
                </a:ext>
              </a:extLst>
            </p:cNvPr>
            <p:cNvSpPr txBox="1"/>
            <p:nvPr/>
          </p:nvSpPr>
          <p:spPr>
            <a:xfrm>
              <a:off x="6555079" y="6066848"/>
              <a:ext cx="758818" cy="184666"/>
            </a:xfrm>
            <a:prstGeom prst="rect">
              <a:avLst/>
            </a:prstGeom>
            <a:solidFill>
              <a:schemeClr val="accent2"/>
            </a:solidFill>
          </p:spPr>
          <p:txBody>
            <a:bodyPr wrap="square" rtlCol="0">
              <a:spAutoFit/>
            </a:bodyPr>
            <a:lstStyle/>
            <a:p>
              <a:pPr algn="l"/>
              <a:r>
                <a:rPr lang="en-US" sz="600" dirty="0"/>
                <a:t>000123456783</a:t>
              </a:r>
              <a:endParaRPr lang="en-US" sz="800" dirty="0"/>
            </a:p>
          </p:txBody>
        </p:sp>
        <p:sp>
          <p:nvSpPr>
            <p:cNvPr id="10" name="TextBox 9">
              <a:extLst>
                <a:ext uri="{FF2B5EF4-FFF2-40B4-BE49-F238E27FC236}">
                  <a16:creationId xmlns:a16="http://schemas.microsoft.com/office/drawing/2014/main" id="{BAAB7CE6-9545-0D94-7018-77D603444FAE}"/>
                </a:ext>
              </a:extLst>
            </p:cNvPr>
            <p:cNvSpPr txBox="1"/>
            <p:nvPr/>
          </p:nvSpPr>
          <p:spPr>
            <a:xfrm>
              <a:off x="6555079" y="6552625"/>
              <a:ext cx="758818" cy="184666"/>
            </a:xfrm>
            <a:prstGeom prst="rect">
              <a:avLst/>
            </a:prstGeom>
            <a:solidFill>
              <a:schemeClr val="bg1">
                <a:lumMod val="95000"/>
              </a:schemeClr>
            </a:solidFill>
          </p:spPr>
          <p:txBody>
            <a:bodyPr wrap="square" rtlCol="0">
              <a:spAutoFit/>
            </a:bodyPr>
            <a:lstStyle/>
            <a:p>
              <a:pPr algn="l"/>
              <a:r>
                <a:rPr lang="en-US" sz="600" dirty="0"/>
                <a:t>000123456784</a:t>
              </a:r>
              <a:endParaRPr lang="en-US" sz="800" dirty="0"/>
            </a:p>
          </p:txBody>
        </p:sp>
        <p:sp>
          <p:nvSpPr>
            <p:cNvPr id="11" name="TextBox 10">
              <a:extLst>
                <a:ext uri="{FF2B5EF4-FFF2-40B4-BE49-F238E27FC236}">
                  <a16:creationId xmlns:a16="http://schemas.microsoft.com/office/drawing/2014/main" id="{926031F4-0F09-0862-73CA-ACB6E0BD9F9E}"/>
                </a:ext>
              </a:extLst>
            </p:cNvPr>
            <p:cNvSpPr txBox="1"/>
            <p:nvPr/>
          </p:nvSpPr>
          <p:spPr>
            <a:xfrm>
              <a:off x="6555079" y="7752967"/>
              <a:ext cx="758818" cy="184666"/>
            </a:xfrm>
            <a:prstGeom prst="rect">
              <a:avLst/>
            </a:prstGeom>
            <a:solidFill>
              <a:schemeClr val="bg1">
                <a:lumMod val="95000"/>
              </a:schemeClr>
            </a:solidFill>
          </p:spPr>
          <p:txBody>
            <a:bodyPr wrap="square" rtlCol="0">
              <a:spAutoFit/>
            </a:bodyPr>
            <a:lstStyle/>
            <a:p>
              <a:pPr algn="l"/>
              <a:r>
                <a:rPr lang="en-US" sz="600" dirty="0"/>
                <a:t>000123456786</a:t>
              </a:r>
              <a:endParaRPr lang="en-US" sz="800" dirty="0"/>
            </a:p>
          </p:txBody>
        </p:sp>
        <p:sp>
          <p:nvSpPr>
            <p:cNvPr id="15" name="TextBox 14">
              <a:extLst>
                <a:ext uri="{FF2B5EF4-FFF2-40B4-BE49-F238E27FC236}">
                  <a16:creationId xmlns:a16="http://schemas.microsoft.com/office/drawing/2014/main" id="{F3009057-43ED-8751-40DE-21A33E460CC0}"/>
                </a:ext>
              </a:extLst>
            </p:cNvPr>
            <p:cNvSpPr txBox="1"/>
            <p:nvPr/>
          </p:nvSpPr>
          <p:spPr>
            <a:xfrm>
              <a:off x="6555079" y="7018254"/>
              <a:ext cx="758818" cy="177558"/>
            </a:xfrm>
            <a:prstGeom prst="rect">
              <a:avLst/>
            </a:prstGeom>
            <a:solidFill>
              <a:schemeClr val="accent2"/>
            </a:solidFill>
          </p:spPr>
          <p:txBody>
            <a:bodyPr wrap="square" rtlCol="0">
              <a:spAutoFit/>
            </a:bodyPr>
            <a:lstStyle/>
            <a:p>
              <a:pPr algn="l"/>
              <a:r>
                <a:rPr lang="en-US" sz="600" dirty="0"/>
                <a:t>000123456789</a:t>
              </a:r>
              <a:endParaRPr lang="en-US" sz="800" dirty="0"/>
            </a:p>
          </p:txBody>
        </p:sp>
      </p:grpSp>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VIEW MEMBERS</a:t>
            </a:r>
          </a:p>
        </p:txBody>
      </p:sp>
      <p:sp>
        <p:nvSpPr>
          <p:cNvPr id="7" name="Content Placeholder 1">
            <a:extLst>
              <a:ext uri="{FF2B5EF4-FFF2-40B4-BE49-F238E27FC236}">
                <a16:creationId xmlns:a16="http://schemas.microsoft.com/office/drawing/2014/main" id="{905C4861-CDAD-AF02-4360-13CC860FE098}"/>
              </a:ext>
            </a:extLst>
          </p:cNvPr>
          <p:cNvSpPr txBox="1">
            <a:spLocks/>
          </p:cNvSpPr>
          <p:nvPr/>
        </p:nvSpPr>
        <p:spPr>
          <a:xfrm>
            <a:off x="273737" y="1121650"/>
            <a:ext cx="4939903" cy="7927100"/>
          </a:xfrm>
          <a:prstGeom prst="rect">
            <a:avLst/>
          </a:prstGeom>
        </p:spPr>
        <p:txBody>
          <a:bodyPr vert="horz" lIns="91440" tIns="45720" rIns="91440" bIns="45720" rtlCol="0" anchor="b">
            <a:normAutofit lnSpcReduction="10000"/>
          </a:bodyPr>
          <a:lstStyle>
            <a:lvl1pPr marL="0" indent="0" algn="l" defTabSz="1300460" rtl="0" eaLnBrk="1" latinLnBrk="0" hangingPunct="1">
              <a:lnSpc>
                <a:spcPct val="90000"/>
              </a:lnSpc>
              <a:spcBef>
                <a:spcPts val="1422"/>
              </a:spcBef>
              <a:buFont typeface="Arial" panose="020B0604020202020204" pitchFamily="34" charset="0"/>
              <a:buNone/>
              <a:defRPr sz="4000" b="1" i="0" kern="1200">
                <a:solidFill>
                  <a:srgbClr val="D61F32"/>
                </a:solidFill>
                <a:latin typeface="Avenir Next Demi Bold" panose="020B0503020202020204" pitchFamily="34" charset="0"/>
                <a:ea typeface="+mn-ea"/>
                <a:cs typeface="+mn-cs"/>
              </a:defRPr>
            </a:lvl1pPr>
            <a:lvl2pPr marL="650230" indent="0" algn="l" defTabSz="1300460" rtl="0" eaLnBrk="1" latinLnBrk="0" hangingPunct="1">
              <a:lnSpc>
                <a:spcPct val="90000"/>
              </a:lnSpc>
              <a:spcBef>
                <a:spcPts val="711"/>
              </a:spcBef>
              <a:buFont typeface="Arial" panose="020B0604020202020204" pitchFamily="34" charset="0"/>
              <a:buNone/>
              <a:defRPr sz="2844" b="1" kern="1200">
                <a:solidFill>
                  <a:schemeClr val="tx1"/>
                </a:solidFill>
                <a:latin typeface="Avenir Next" panose="020B0503020202020204" pitchFamily="34" charset="0"/>
                <a:ea typeface="+mn-ea"/>
                <a:cs typeface="+mn-cs"/>
              </a:defRPr>
            </a:lvl2pPr>
            <a:lvl3pPr marL="1300460" indent="0" algn="l" defTabSz="1300460" rtl="0" eaLnBrk="1" latinLnBrk="0" hangingPunct="1">
              <a:lnSpc>
                <a:spcPct val="90000"/>
              </a:lnSpc>
              <a:spcBef>
                <a:spcPts val="711"/>
              </a:spcBef>
              <a:buFont typeface="Arial" panose="020B0604020202020204" pitchFamily="34" charset="0"/>
              <a:buNone/>
              <a:defRPr sz="2560" b="1" kern="1200">
                <a:solidFill>
                  <a:schemeClr val="tx1"/>
                </a:solidFill>
                <a:latin typeface="Avenir Next" panose="020B0503020202020204" pitchFamily="34" charset="0"/>
                <a:ea typeface="+mn-ea"/>
                <a:cs typeface="+mn-cs"/>
              </a:defRPr>
            </a:lvl3pPr>
            <a:lvl4pPr marL="1950690"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4pPr>
            <a:lvl5pPr marL="260091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Avenir Next" panose="020B0503020202020204" pitchFamily="34" charset="0"/>
                <a:ea typeface="+mn-ea"/>
                <a:cs typeface="+mn-cs"/>
              </a:defRPr>
            </a:lvl5pPr>
            <a:lvl6pPr marL="325114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6pPr>
            <a:lvl7pPr marL="390137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7pPr>
            <a:lvl8pPr marL="455160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8pPr>
            <a:lvl9pPr marL="5201839" indent="0" algn="l" defTabSz="1300460" rtl="0" eaLnBrk="1" latinLnBrk="0" hangingPunct="1">
              <a:lnSpc>
                <a:spcPct val="90000"/>
              </a:lnSpc>
              <a:spcBef>
                <a:spcPts val="711"/>
              </a:spcBef>
              <a:buFont typeface="Arial" panose="020B0604020202020204" pitchFamily="34" charset="0"/>
              <a:buNone/>
              <a:defRPr sz="2276" b="1" kern="1200">
                <a:solidFill>
                  <a:schemeClr val="tx1"/>
                </a:solidFill>
                <a:latin typeface="+mn-lt"/>
                <a:ea typeface="+mn-ea"/>
                <a:cs typeface="+mn-cs"/>
              </a:defRPr>
            </a:lvl9pPr>
          </a:lstStyle>
          <a:p>
            <a:r>
              <a:rPr lang="en-US" sz="3200" b="0" dirty="0">
                <a:solidFill>
                  <a:schemeClr val="tx1"/>
                </a:solidFill>
                <a:latin typeface="Avenir Next" panose="020B0503020202020204" pitchFamily="34" charset="0"/>
              </a:rPr>
              <a:t>View Members List</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Contact Information</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Member Status</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Search Members</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Reports located in another menu option Filter Options</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Edit</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Send Emails</a:t>
            </a:r>
          </a:p>
          <a:p>
            <a:endParaRPr lang="en-US" sz="3200" b="0" dirty="0">
              <a:solidFill>
                <a:schemeClr val="tx1"/>
              </a:solidFill>
              <a:latin typeface="Avenir Next" panose="020B0503020202020204" pitchFamily="34" charset="0"/>
            </a:endParaRPr>
          </a:p>
          <a:p>
            <a:r>
              <a:rPr lang="en-US" sz="3200" b="0" dirty="0">
                <a:solidFill>
                  <a:schemeClr val="tx1"/>
                </a:solidFill>
                <a:latin typeface="Avenir Next" panose="020B0503020202020204" pitchFamily="34" charset="0"/>
              </a:rPr>
              <a:t>Add/Modify Transmittal</a:t>
            </a:r>
          </a:p>
          <a:p>
            <a:pPr marL="457200" indent="-457200">
              <a:buFont typeface="Arial" panose="020B0604020202020204" pitchFamily="34" charset="0"/>
              <a:buChar char="•"/>
            </a:pPr>
            <a:r>
              <a:rPr lang="en-US" sz="3200" b="0" dirty="0">
                <a:solidFill>
                  <a:schemeClr val="tx1"/>
                </a:solidFill>
                <a:latin typeface="Avenir Next" panose="020B0503020202020204" pitchFamily="34" charset="0"/>
              </a:rPr>
              <a:t>Not available to districts and counties.</a:t>
            </a:r>
          </a:p>
        </p:txBody>
      </p:sp>
      <p:sp>
        <p:nvSpPr>
          <p:cNvPr id="12" name="Oval 11">
            <a:extLst>
              <a:ext uri="{FF2B5EF4-FFF2-40B4-BE49-F238E27FC236}">
                <a16:creationId xmlns:a16="http://schemas.microsoft.com/office/drawing/2014/main" id="{77027725-E0F3-5677-FE0E-3D055D3E2659}"/>
              </a:ext>
            </a:extLst>
          </p:cNvPr>
          <p:cNvSpPr/>
          <p:nvPr/>
        </p:nvSpPr>
        <p:spPr>
          <a:xfrm>
            <a:off x="7343394" y="394252"/>
            <a:ext cx="1352550" cy="520700"/>
          </a:xfrm>
          <a:prstGeom prst="ellipse">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C15A943D-396C-45B9-8966-20B542B3D25F}"/>
              </a:ext>
            </a:extLst>
          </p:cNvPr>
          <p:cNvSpPr txBox="1"/>
          <p:nvPr/>
        </p:nvSpPr>
        <p:spPr>
          <a:xfrm>
            <a:off x="10151652" y="7677257"/>
            <a:ext cx="376400" cy="335705"/>
          </a:xfrm>
          <a:prstGeom prst="rect">
            <a:avLst/>
          </a:prstGeom>
          <a:solidFill>
            <a:schemeClr val="accent2"/>
          </a:solidFill>
        </p:spPr>
        <p:txBody>
          <a:bodyPr wrap="square" rtlCol="0">
            <a:spAutoFit/>
          </a:bodyPr>
          <a:lstStyle/>
          <a:p>
            <a:pPr algn="l"/>
            <a:r>
              <a:rPr lang="en-US" dirty="0"/>
              <a:t>**</a:t>
            </a:r>
          </a:p>
        </p:txBody>
      </p:sp>
      <p:pic>
        <p:nvPicPr>
          <p:cNvPr id="17" name="Picture 16">
            <a:extLst>
              <a:ext uri="{FF2B5EF4-FFF2-40B4-BE49-F238E27FC236}">
                <a16:creationId xmlns:a16="http://schemas.microsoft.com/office/drawing/2014/main" id="{D30F3F82-820E-FF08-9D91-E157540E011E}"/>
              </a:ext>
            </a:extLst>
          </p:cNvPr>
          <p:cNvPicPr>
            <a:picLocks noChangeAspect="1"/>
          </p:cNvPicPr>
          <p:nvPr/>
        </p:nvPicPr>
        <p:blipFill>
          <a:blip r:embed="rId4"/>
          <a:stretch>
            <a:fillRect/>
          </a:stretch>
        </p:blipFill>
        <p:spPr>
          <a:xfrm>
            <a:off x="5868743" y="3999479"/>
            <a:ext cx="2856783" cy="1394726"/>
          </a:xfrm>
          <a:prstGeom prst="rect">
            <a:avLst/>
          </a:prstGeom>
        </p:spPr>
      </p:pic>
    </p:spTree>
    <p:extLst>
      <p:ext uri="{BB962C8B-B14F-4D97-AF65-F5344CB8AC3E}">
        <p14:creationId xmlns:p14="http://schemas.microsoft.com/office/powerpoint/2010/main" val="293579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AE28B8E-DED6-83C5-3FA2-E5E5C151F56E}"/>
              </a:ext>
            </a:extLst>
          </p:cNvPr>
          <p:cNvSpPr/>
          <p:nvPr/>
        </p:nvSpPr>
        <p:spPr>
          <a:xfrm>
            <a:off x="-135780" y="166282"/>
            <a:ext cx="4370832" cy="1901952"/>
          </a:xfrm>
          <a:prstGeom prst="rect">
            <a:avLst/>
          </a:prstGeom>
          <a:solidFill>
            <a:schemeClr val="accent2"/>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3CE8A19B-4A3A-990F-7266-222EF1982F7B}"/>
              </a:ext>
            </a:extLst>
          </p:cNvPr>
          <p:cNvSpPr>
            <a:spLocks noGrp="1"/>
          </p:cNvSpPr>
          <p:nvPr>
            <p:ph type="body" sz="quarter" idx="10"/>
          </p:nvPr>
        </p:nvSpPr>
        <p:spPr/>
        <p:txBody>
          <a:bodyPr>
            <a:normAutofit lnSpcReduction="10000"/>
          </a:bodyPr>
          <a:lstStyle/>
          <a:p>
            <a:r>
              <a:rPr lang="en-US" dirty="0"/>
              <a:t>VIEW MEMBERS</a:t>
            </a:r>
          </a:p>
        </p:txBody>
      </p:sp>
      <p:grpSp>
        <p:nvGrpSpPr>
          <p:cNvPr id="2" name="Group 1">
            <a:extLst>
              <a:ext uri="{FF2B5EF4-FFF2-40B4-BE49-F238E27FC236}">
                <a16:creationId xmlns:a16="http://schemas.microsoft.com/office/drawing/2014/main" id="{6412E449-A55C-162C-01C1-C42CD3889061}"/>
              </a:ext>
            </a:extLst>
          </p:cNvPr>
          <p:cNvGrpSpPr/>
          <p:nvPr/>
        </p:nvGrpSpPr>
        <p:grpSpPr>
          <a:xfrm>
            <a:off x="2049636" y="-1240282"/>
            <a:ext cx="13879212" cy="10811002"/>
            <a:chOff x="6192157" y="193460"/>
            <a:chExt cx="10630335" cy="8166769"/>
          </a:xfrm>
        </p:grpSpPr>
        <p:pic>
          <p:nvPicPr>
            <p:cNvPr id="3" name="Picture 2">
              <a:extLst>
                <a:ext uri="{FF2B5EF4-FFF2-40B4-BE49-F238E27FC236}">
                  <a16:creationId xmlns:a16="http://schemas.microsoft.com/office/drawing/2014/main" id="{DEA9F0CA-C00E-9410-4649-A98A082BB4CA}"/>
                </a:ext>
              </a:extLst>
            </p:cNvPr>
            <p:cNvPicPr>
              <a:picLocks noChangeAspect="1"/>
            </p:cNvPicPr>
            <p:nvPr/>
          </p:nvPicPr>
          <p:blipFill>
            <a:blip r:embed="rId3"/>
            <a:stretch>
              <a:fillRect/>
            </a:stretch>
          </p:blipFill>
          <p:spPr>
            <a:xfrm>
              <a:off x="6192157" y="193460"/>
              <a:ext cx="10630335" cy="8166769"/>
            </a:xfrm>
            <a:prstGeom prst="rect">
              <a:avLst/>
            </a:prstGeom>
            <a:ln w="76200">
              <a:solidFill>
                <a:srgbClr val="FFC000"/>
              </a:solidFill>
            </a:ln>
          </p:spPr>
        </p:pic>
        <p:sp>
          <p:nvSpPr>
            <p:cNvPr id="5" name="TextBox 4">
              <a:extLst>
                <a:ext uri="{FF2B5EF4-FFF2-40B4-BE49-F238E27FC236}">
                  <a16:creationId xmlns:a16="http://schemas.microsoft.com/office/drawing/2014/main" id="{649ED57D-C3A5-8B27-E629-B0EC22680F17}"/>
                </a:ext>
              </a:extLst>
            </p:cNvPr>
            <p:cNvSpPr txBox="1"/>
            <p:nvPr/>
          </p:nvSpPr>
          <p:spPr>
            <a:xfrm>
              <a:off x="6555079" y="5488738"/>
              <a:ext cx="758818" cy="174373"/>
            </a:xfrm>
            <a:prstGeom prst="rect">
              <a:avLst/>
            </a:prstGeom>
            <a:solidFill>
              <a:schemeClr val="bg1">
                <a:lumMod val="95000"/>
              </a:schemeClr>
            </a:solidFill>
          </p:spPr>
          <p:txBody>
            <a:bodyPr wrap="square" rtlCol="0">
              <a:spAutoFit/>
            </a:bodyPr>
            <a:lstStyle/>
            <a:p>
              <a:pPr algn="l"/>
              <a:r>
                <a:rPr lang="en-US" sz="900" dirty="0"/>
                <a:t>000123456782</a:t>
              </a:r>
            </a:p>
          </p:txBody>
        </p:sp>
        <p:sp>
          <p:nvSpPr>
            <p:cNvPr id="8" name="TextBox 7">
              <a:extLst>
                <a:ext uri="{FF2B5EF4-FFF2-40B4-BE49-F238E27FC236}">
                  <a16:creationId xmlns:a16="http://schemas.microsoft.com/office/drawing/2014/main" id="{2DC08BD8-C5EA-4B57-5E25-F7D8F60D4AF3}"/>
                </a:ext>
              </a:extLst>
            </p:cNvPr>
            <p:cNvSpPr txBox="1"/>
            <p:nvPr/>
          </p:nvSpPr>
          <p:spPr>
            <a:xfrm>
              <a:off x="6555079" y="4846358"/>
              <a:ext cx="758818" cy="174373"/>
            </a:xfrm>
            <a:prstGeom prst="rect">
              <a:avLst/>
            </a:prstGeom>
            <a:solidFill>
              <a:schemeClr val="accent2"/>
            </a:solidFill>
          </p:spPr>
          <p:txBody>
            <a:bodyPr wrap="square" rtlCol="0">
              <a:spAutoFit/>
            </a:bodyPr>
            <a:lstStyle/>
            <a:p>
              <a:pPr algn="l"/>
              <a:r>
                <a:rPr lang="en-US" sz="900" dirty="0"/>
                <a:t>000123456781</a:t>
              </a:r>
            </a:p>
          </p:txBody>
        </p:sp>
        <p:sp>
          <p:nvSpPr>
            <p:cNvPr id="9" name="TextBox 8">
              <a:extLst>
                <a:ext uri="{FF2B5EF4-FFF2-40B4-BE49-F238E27FC236}">
                  <a16:creationId xmlns:a16="http://schemas.microsoft.com/office/drawing/2014/main" id="{1C2420A2-E188-DBE2-67E4-FCC14FF2F39C}"/>
                </a:ext>
              </a:extLst>
            </p:cNvPr>
            <p:cNvSpPr txBox="1"/>
            <p:nvPr/>
          </p:nvSpPr>
          <p:spPr>
            <a:xfrm>
              <a:off x="6555079" y="6066848"/>
              <a:ext cx="758818" cy="174373"/>
            </a:xfrm>
            <a:prstGeom prst="rect">
              <a:avLst/>
            </a:prstGeom>
            <a:solidFill>
              <a:schemeClr val="accent2"/>
            </a:solidFill>
          </p:spPr>
          <p:txBody>
            <a:bodyPr wrap="square" rtlCol="0">
              <a:spAutoFit/>
            </a:bodyPr>
            <a:lstStyle/>
            <a:p>
              <a:pPr algn="l"/>
              <a:r>
                <a:rPr lang="en-US" sz="900" dirty="0"/>
                <a:t>000123456783</a:t>
              </a:r>
            </a:p>
          </p:txBody>
        </p:sp>
        <p:sp>
          <p:nvSpPr>
            <p:cNvPr id="10" name="TextBox 9">
              <a:extLst>
                <a:ext uri="{FF2B5EF4-FFF2-40B4-BE49-F238E27FC236}">
                  <a16:creationId xmlns:a16="http://schemas.microsoft.com/office/drawing/2014/main" id="{BAAB7CE6-9545-0D94-7018-77D603444FAE}"/>
                </a:ext>
              </a:extLst>
            </p:cNvPr>
            <p:cNvSpPr txBox="1"/>
            <p:nvPr/>
          </p:nvSpPr>
          <p:spPr>
            <a:xfrm>
              <a:off x="6555079" y="6552625"/>
              <a:ext cx="758818" cy="174373"/>
            </a:xfrm>
            <a:prstGeom prst="rect">
              <a:avLst/>
            </a:prstGeom>
            <a:solidFill>
              <a:schemeClr val="bg1">
                <a:lumMod val="95000"/>
              </a:schemeClr>
            </a:solidFill>
          </p:spPr>
          <p:txBody>
            <a:bodyPr wrap="square" rtlCol="0">
              <a:spAutoFit/>
            </a:bodyPr>
            <a:lstStyle/>
            <a:p>
              <a:pPr algn="l"/>
              <a:r>
                <a:rPr lang="en-US" sz="900" dirty="0"/>
                <a:t>000123456784</a:t>
              </a:r>
            </a:p>
          </p:txBody>
        </p:sp>
        <p:sp>
          <p:nvSpPr>
            <p:cNvPr id="11" name="TextBox 10">
              <a:extLst>
                <a:ext uri="{FF2B5EF4-FFF2-40B4-BE49-F238E27FC236}">
                  <a16:creationId xmlns:a16="http://schemas.microsoft.com/office/drawing/2014/main" id="{926031F4-0F09-0862-73CA-ACB6E0BD9F9E}"/>
                </a:ext>
              </a:extLst>
            </p:cNvPr>
            <p:cNvSpPr txBox="1"/>
            <p:nvPr/>
          </p:nvSpPr>
          <p:spPr>
            <a:xfrm>
              <a:off x="6555079" y="7752967"/>
              <a:ext cx="758818" cy="174373"/>
            </a:xfrm>
            <a:prstGeom prst="rect">
              <a:avLst/>
            </a:prstGeom>
            <a:solidFill>
              <a:schemeClr val="bg1">
                <a:lumMod val="95000"/>
              </a:schemeClr>
            </a:solidFill>
          </p:spPr>
          <p:txBody>
            <a:bodyPr wrap="square" rtlCol="0">
              <a:spAutoFit/>
            </a:bodyPr>
            <a:lstStyle/>
            <a:p>
              <a:pPr algn="l"/>
              <a:r>
                <a:rPr lang="en-US" sz="900" dirty="0"/>
                <a:t>000123456786</a:t>
              </a:r>
            </a:p>
          </p:txBody>
        </p:sp>
        <p:sp>
          <p:nvSpPr>
            <p:cNvPr id="15" name="TextBox 14">
              <a:extLst>
                <a:ext uri="{FF2B5EF4-FFF2-40B4-BE49-F238E27FC236}">
                  <a16:creationId xmlns:a16="http://schemas.microsoft.com/office/drawing/2014/main" id="{F3009057-43ED-8751-40DE-21A33E460CC0}"/>
                </a:ext>
              </a:extLst>
            </p:cNvPr>
            <p:cNvSpPr txBox="1"/>
            <p:nvPr/>
          </p:nvSpPr>
          <p:spPr>
            <a:xfrm>
              <a:off x="6555079" y="7018254"/>
              <a:ext cx="758818" cy="174373"/>
            </a:xfrm>
            <a:prstGeom prst="rect">
              <a:avLst/>
            </a:prstGeom>
            <a:solidFill>
              <a:schemeClr val="accent2"/>
            </a:solidFill>
          </p:spPr>
          <p:txBody>
            <a:bodyPr wrap="square" rtlCol="0">
              <a:spAutoFit/>
            </a:bodyPr>
            <a:lstStyle/>
            <a:p>
              <a:pPr algn="l"/>
              <a:r>
                <a:rPr lang="en-US" sz="900" dirty="0"/>
                <a:t>000123456789</a:t>
              </a:r>
            </a:p>
          </p:txBody>
        </p:sp>
      </p:grpSp>
      <p:sp>
        <p:nvSpPr>
          <p:cNvPr id="12" name="Oval 11">
            <a:extLst>
              <a:ext uri="{FF2B5EF4-FFF2-40B4-BE49-F238E27FC236}">
                <a16:creationId xmlns:a16="http://schemas.microsoft.com/office/drawing/2014/main" id="{77027725-E0F3-5677-FE0E-3D055D3E2659}"/>
              </a:ext>
            </a:extLst>
          </p:cNvPr>
          <p:cNvSpPr/>
          <p:nvPr/>
        </p:nvSpPr>
        <p:spPr>
          <a:xfrm>
            <a:off x="3410389" y="7607748"/>
            <a:ext cx="990730" cy="708690"/>
          </a:xfrm>
          <a:prstGeom prst="ellipse">
            <a:avLst/>
          </a:prstGeom>
          <a:noFill/>
          <a:ln w="5715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54369220-8251-21EE-09C0-A9964C4E211D}"/>
              </a:ext>
            </a:extLst>
          </p:cNvPr>
          <p:cNvGrpSpPr/>
          <p:nvPr/>
        </p:nvGrpSpPr>
        <p:grpSpPr>
          <a:xfrm>
            <a:off x="1637799" y="4869268"/>
            <a:ext cx="14702885" cy="907586"/>
            <a:chOff x="1637799" y="4869268"/>
            <a:chExt cx="14702885" cy="907586"/>
          </a:xfrm>
        </p:grpSpPr>
        <p:grpSp>
          <p:nvGrpSpPr>
            <p:cNvPr id="21" name="Group 20">
              <a:extLst>
                <a:ext uri="{FF2B5EF4-FFF2-40B4-BE49-F238E27FC236}">
                  <a16:creationId xmlns:a16="http://schemas.microsoft.com/office/drawing/2014/main" id="{B754463E-A180-9E5F-0F53-E5A227F9523B}"/>
                </a:ext>
              </a:extLst>
            </p:cNvPr>
            <p:cNvGrpSpPr/>
            <p:nvPr/>
          </p:nvGrpSpPr>
          <p:grpSpPr>
            <a:xfrm>
              <a:off x="1637799" y="4869268"/>
              <a:ext cx="14702885" cy="907586"/>
              <a:chOff x="2049636" y="5230626"/>
              <a:chExt cx="14702885" cy="907586"/>
            </a:xfrm>
          </p:grpSpPr>
          <p:pic>
            <p:nvPicPr>
              <p:cNvPr id="13" name="Picture 12">
                <a:extLst>
                  <a:ext uri="{FF2B5EF4-FFF2-40B4-BE49-F238E27FC236}">
                    <a16:creationId xmlns:a16="http://schemas.microsoft.com/office/drawing/2014/main" id="{65302E2C-7E4F-991C-5B69-D76C0F82F2B1}"/>
                  </a:ext>
                </a:extLst>
              </p:cNvPr>
              <p:cNvPicPr>
                <a:picLocks noChangeAspect="1"/>
              </p:cNvPicPr>
              <p:nvPr/>
            </p:nvPicPr>
            <p:blipFill>
              <a:blip r:embed="rId4"/>
              <a:stretch>
                <a:fillRect/>
              </a:stretch>
            </p:blipFill>
            <p:spPr>
              <a:xfrm>
                <a:off x="2049636" y="5230626"/>
                <a:ext cx="14702885" cy="907586"/>
              </a:xfrm>
              <a:prstGeom prst="rect">
                <a:avLst/>
              </a:prstGeom>
              <a:ln w="38100">
                <a:solidFill>
                  <a:schemeClr val="accent1"/>
                </a:solidFill>
              </a:ln>
            </p:spPr>
          </p:pic>
          <p:sp>
            <p:nvSpPr>
              <p:cNvPr id="14" name="TextBox 13">
                <a:extLst>
                  <a:ext uri="{FF2B5EF4-FFF2-40B4-BE49-F238E27FC236}">
                    <a16:creationId xmlns:a16="http://schemas.microsoft.com/office/drawing/2014/main" id="{A0EC3EE2-2AE9-2A3A-C75C-01C7B935AE8A}"/>
                  </a:ext>
                </a:extLst>
              </p:cNvPr>
              <p:cNvSpPr txBox="1"/>
              <p:nvPr/>
            </p:nvSpPr>
            <p:spPr>
              <a:xfrm>
                <a:off x="2477755" y="5331089"/>
                <a:ext cx="990730" cy="230831"/>
              </a:xfrm>
              <a:prstGeom prst="rect">
                <a:avLst/>
              </a:prstGeom>
              <a:solidFill>
                <a:schemeClr val="accent2"/>
              </a:solidFill>
            </p:spPr>
            <p:txBody>
              <a:bodyPr wrap="square" rtlCol="0">
                <a:spAutoFit/>
              </a:bodyPr>
              <a:lstStyle/>
              <a:p>
                <a:pPr algn="l"/>
                <a:r>
                  <a:rPr lang="en-US" sz="900" dirty="0"/>
                  <a:t>000351234567</a:t>
                </a:r>
              </a:p>
            </p:txBody>
          </p:sp>
          <p:sp>
            <p:nvSpPr>
              <p:cNvPr id="16" name="TextBox 15">
                <a:extLst>
                  <a:ext uri="{FF2B5EF4-FFF2-40B4-BE49-F238E27FC236}">
                    <a16:creationId xmlns:a16="http://schemas.microsoft.com/office/drawing/2014/main" id="{F76FC379-DC92-81FD-A445-74917291D461}"/>
                  </a:ext>
                </a:extLst>
              </p:cNvPr>
              <p:cNvSpPr txBox="1"/>
              <p:nvPr/>
            </p:nvSpPr>
            <p:spPr>
              <a:xfrm>
                <a:off x="16021574" y="5299448"/>
                <a:ext cx="638221" cy="246221"/>
              </a:xfrm>
              <a:prstGeom prst="rect">
                <a:avLst/>
              </a:prstGeom>
              <a:solidFill>
                <a:schemeClr val="accent2"/>
              </a:solidFill>
            </p:spPr>
            <p:txBody>
              <a:bodyPr wrap="square" rtlCol="0">
                <a:spAutoFit/>
              </a:bodyPr>
              <a:lstStyle/>
              <a:p>
                <a:pPr algn="l"/>
                <a:r>
                  <a:rPr lang="en-US" sz="1000" dirty="0"/>
                  <a:t>Expired</a:t>
                </a:r>
              </a:p>
            </p:txBody>
          </p:sp>
          <p:sp>
            <p:nvSpPr>
              <p:cNvPr id="18" name="TextBox 17">
                <a:extLst>
                  <a:ext uri="{FF2B5EF4-FFF2-40B4-BE49-F238E27FC236}">
                    <a16:creationId xmlns:a16="http://schemas.microsoft.com/office/drawing/2014/main" id="{63A0094F-1EEA-CC04-7484-720E805A4337}"/>
                  </a:ext>
                </a:extLst>
              </p:cNvPr>
              <p:cNvSpPr txBox="1"/>
              <p:nvPr/>
            </p:nvSpPr>
            <p:spPr>
              <a:xfrm>
                <a:off x="3514205" y="5337983"/>
                <a:ext cx="803386" cy="415498"/>
              </a:xfrm>
              <a:prstGeom prst="rect">
                <a:avLst/>
              </a:prstGeom>
              <a:solidFill>
                <a:schemeClr val="accent2"/>
              </a:solidFill>
            </p:spPr>
            <p:txBody>
              <a:bodyPr wrap="square" rtlCol="0">
                <a:spAutoFit/>
              </a:bodyPr>
              <a:lstStyle/>
              <a:p>
                <a:pPr algn="l"/>
                <a:r>
                  <a:rPr lang="en-US" sz="1050" dirty="0">
                    <a:solidFill>
                      <a:schemeClr val="tx2">
                        <a:lumMod val="60000"/>
                        <a:lumOff val="40000"/>
                      </a:schemeClr>
                    </a:solidFill>
                  </a:rPr>
                  <a:t>ZaSample, John</a:t>
                </a:r>
              </a:p>
            </p:txBody>
          </p:sp>
          <p:sp>
            <p:nvSpPr>
              <p:cNvPr id="19" name="TextBox 18">
                <a:extLst>
                  <a:ext uri="{FF2B5EF4-FFF2-40B4-BE49-F238E27FC236}">
                    <a16:creationId xmlns:a16="http://schemas.microsoft.com/office/drawing/2014/main" id="{2A699EE5-F760-58F0-8FA6-2431BDAAC9F1}"/>
                  </a:ext>
                </a:extLst>
              </p:cNvPr>
              <p:cNvSpPr txBox="1"/>
              <p:nvPr/>
            </p:nvSpPr>
            <p:spPr>
              <a:xfrm>
                <a:off x="8848205" y="5315086"/>
                <a:ext cx="2642755" cy="253916"/>
              </a:xfrm>
              <a:prstGeom prst="rect">
                <a:avLst/>
              </a:prstGeom>
              <a:solidFill>
                <a:schemeClr val="accent2"/>
              </a:solidFill>
            </p:spPr>
            <p:txBody>
              <a:bodyPr wrap="square" rtlCol="0">
                <a:spAutoFit/>
              </a:bodyPr>
              <a:lstStyle/>
              <a:p>
                <a:pPr algn="l"/>
                <a:r>
                  <a:rPr lang="en-US" sz="1050" dirty="0">
                    <a:solidFill>
                      <a:schemeClr val="tx2">
                        <a:lumMod val="60000"/>
                        <a:lumOff val="40000"/>
                      </a:schemeClr>
                    </a:solidFill>
                  </a:rPr>
                  <a:t>JohnZaSampleHome@email.COM</a:t>
                </a:r>
              </a:p>
            </p:txBody>
          </p:sp>
          <p:sp>
            <p:nvSpPr>
              <p:cNvPr id="20" name="TextBox 19">
                <a:extLst>
                  <a:ext uri="{FF2B5EF4-FFF2-40B4-BE49-F238E27FC236}">
                    <a16:creationId xmlns:a16="http://schemas.microsoft.com/office/drawing/2014/main" id="{0E403FC9-B6D3-3207-BA52-CF045FD8BCD9}"/>
                  </a:ext>
                </a:extLst>
              </p:cNvPr>
              <p:cNvSpPr txBox="1"/>
              <p:nvPr/>
            </p:nvSpPr>
            <p:spPr>
              <a:xfrm>
                <a:off x="15183374" y="5321031"/>
                <a:ext cx="638221" cy="246221"/>
              </a:xfrm>
              <a:prstGeom prst="rect">
                <a:avLst/>
              </a:prstGeom>
              <a:solidFill>
                <a:schemeClr val="accent2"/>
              </a:solidFill>
            </p:spPr>
            <p:txBody>
              <a:bodyPr wrap="square" rtlCol="0">
                <a:spAutoFit/>
              </a:bodyPr>
              <a:lstStyle/>
              <a:p>
                <a:pPr algn="l"/>
                <a:r>
                  <a:rPr lang="en-US" sz="1000" dirty="0"/>
                  <a:t>2025</a:t>
                </a:r>
              </a:p>
            </p:txBody>
          </p:sp>
        </p:grpSp>
        <p:sp>
          <p:nvSpPr>
            <p:cNvPr id="22" name="TextBox 21">
              <a:extLst>
                <a:ext uri="{FF2B5EF4-FFF2-40B4-BE49-F238E27FC236}">
                  <a16:creationId xmlns:a16="http://schemas.microsoft.com/office/drawing/2014/main" id="{A0BCA424-99D6-FBDA-0AB0-1DDFB8E2C268}"/>
                </a:ext>
              </a:extLst>
            </p:cNvPr>
            <p:cNvSpPr txBox="1"/>
            <p:nvPr/>
          </p:nvSpPr>
          <p:spPr>
            <a:xfrm>
              <a:off x="6178532" y="4969731"/>
              <a:ext cx="1028087" cy="707886"/>
            </a:xfrm>
            <a:prstGeom prst="rect">
              <a:avLst/>
            </a:prstGeom>
            <a:solidFill>
              <a:schemeClr val="accent2"/>
            </a:solidFill>
          </p:spPr>
          <p:txBody>
            <a:bodyPr wrap="square" rtlCol="0">
              <a:spAutoFit/>
            </a:bodyPr>
            <a:lstStyle/>
            <a:p>
              <a:pPr algn="l"/>
              <a:r>
                <a:rPr lang="en-US" sz="1000" dirty="0"/>
                <a:t>PO Box ABC</a:t>
              </a:r>
            </a:p>
            <a:p>
              <a:pPr algn="l"/>
              <a:r>
                <a:rPr lang="en-US" sz="1000" dirty="0"/>
                <a:t>Duluth, GA 30096-2550</a:t>
              </a:r>
            </a:p>
            <a:p>
              <a:endParaRPr lang="en-US" sz="1000" dirty="0"/>
            </a:p>
          </p:txBody>
        </p:sp>
      </p:grpSp>
      <p:sp>
        <p:nvSpPr>
          <p:cNvPr id="25" name="TextBox 24">
            <a:extLst>
              <a:ext uri="{FF2B5EF4-FFF2-40B4-BE49-F238E27FC236}">
                <a16:creationId xmlns:a16="http://schemas.microsoft.com/office/drawing/2014/main" id="{2FBC932F-D835-AA47-F83E-192B7E1CF545}"/>
              </a:ext>
            </a:extLst>
          </p:cNvPr>
          <p:cNvSpPr txBox="1"/>
          <p:nvPr/>
        </p:nvSpPr>
        <p:spPr>
          <a:xfrm>
            <a:off x="7586500" y="7794241"/>
            <a:ext cx="376400" cy="335705"/>
          </a:xfrm>
          <a:prstGeom prst="rect">
            <a:avLst/>
          </a:prstGeom>
          <a:solidFill>
            <a:schemeClr val="accent2"/>
          </a:solidFill>
        </p:spPr>
        <p:txBody>
          <a:bodyPr wrap="square" rtlCol="0">
            <a:spAutoFit/>
          </a:bodyPr>
          <a:lstStyle/>
          <a:p>
            <a:pPr algn="l"/>
            <a:r>
              <a:rPr lang="en-US" dirty="0"/>
              <a:t>**</a:t>
            </a:r>
          </a:p>
        </p:txBody>
      </p:sp>
    </p:spTree>
    <p:extLst>
      <p:ext uri="{BB962C8B-B14F-4D97-AF65-F5344CB8AC3E}">
        <p14:creationId xmlns:p14="http://schemas.microsoft.com/office/powerpoint/2010/main" val="50353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1500" fill="hold"/>
                                        <p:tgtEl>
                                          <p:spTgt spid="24"/>
                                        </p:tgtEl>
                                        <p:attrNameLst>
                                          <p:attrName>ppt_w</p:attrName>
                                        </p:attrNameLst>
                                      </p:cBhvr>
                                      <p:tavLst>
                                        <p:tav tm="0">
                                          <p:val>
                                            <p:fltVal val="0"/>
                                          </p:val>
                                        </p:tav>
                                        <p:tav tm="100000">
                                          <p:val>
                                            <p:strVal val="#ppt_w"/>
                                          </p:val>
                                        </p:tav>
                                      </p:tavLst>
                                    </p:anim>
                                    <p:anim calcmode="lin" valueType="num">
                                      <p:cBhvr>
                                        <p:cTn id="8" dur="1500" fill="hold"/>
                                        <p:tgtEl>
                                          <p:spTgt spid="24"/>
                                        </p:tgtEl>
                                        <p:attrNameLst>
                                          <p:attrName>ppt_h</p:attrName>
                                        </p:attrNameLst>
                                      </p:cBhvr>
                                      <p:tavLst>
                                        <p:tav tm="0">
                                          <p:val>
                                            <p:fltVal val="0"/>
                                          </p:val>
                                        </p:tav>
                                        <p:tav tm="100000">
                                          <p:val>
                                            <p:strVal val="#ppt_h"/>
                                          </p:val>
                                        </p:tav>
                                      </p:tavLst>
                                    </p:anim>
                                    <p:animEffect transition="in" filter="fade">
                                      <p:cBhvr>
                                        <p:cTn id="9" dur="1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up)">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2D56E941-A09C-EE8F-18FB-996B887873B2}"/>
              </a:ext>
            </a:extLst>
          </p:cNvPr>
          <p:cNvGrpSpPr/>
          <p:nvPr/>
        </p:nvGrpSpPr>
        <p:grpSpPr>
          <a:xfrm>
            <a:off x="5138358" y="209550"/>
            <a:ext cx="12980399" cy="9161270"/>
            <a:chOff x="5138358" y="296165"/>
            <a:chExt cx="12980399" cy="9161270"/>
          </a:xfrm>
        </p:grpSpPr>
        <p:grpSp>
          <p:nvGrpSpPr>
            <p:cNvPr id="30" name="Group 29">
              <a:extLst>
                <a:ext uri="{FF2B5EF4-FFF2-40B4-BE49-F238E27FC236}">
                  <a16:creationId xmlns:a16="http://schemas.microsoft.com/office/drawing/2014/main" id="{1A202831-B5D6-7830-9D44-F1EC930D2C7D}"/>
                </a:ext>
              </a:extLst>
            </p:cNvPr>
            <p:cNvGrpSpPr/>
            <p:nvPr/>
          </p:nvGrpSpPr>
          <p:grpSpPr>
            <a:xfrm>
              <a:off x="5138358" y="296165"/>
              <a:ext cx="12980399" cy="9161270"/>
              <a:chOff x="6137630" y="296165"/>
              <a:chExt cx="12980399" cy="9161270"/>
            </a:xfrm>
          </p:grpSpPr>
          <p:grpSp>
            <p:nvGrpSpPr>
              <p:cNvPr id="3" name="Group 2">
                <a:extLst>
                  <a:ext uri="{FF2B5EF4-FFF2-40B4-BE49-F238E27FC236}">
                    <a16:creationId xmlns:a16="http://schemas.microsoft.com/office/drawing/2014/main" id="{6C6A7D36-6909-2A77-C5A6-70D65B835735}"/>
                  </a:ext>
                </a:extLst>
              </p:cNvPr>
              <p:cNvGrpSpPr/>
              <p:nvPr/>
            </p:nvGrpSpPr>
            <p:grpSpPr>
              <a:xfrm>
                <a:off x="6137630" y="296165"/>
                <a:ext cx="9638700" cy="9161270"/>
                <a:chOff x="5715599" y="230380"/>
                <a:chExt cx="9638700" cy="9161270"/>
              </a:xfrm>
            </p:grpSpPr>
            <p:grpSp>
              <p:nvGrpSpPr>
                <p:cNvPr id="16" name="Group 15">
                  <a:extLst>
                    <a:ext uri="{FF2B5EF4-FFF2-40B4-BE49-F238E27FC236}">
                      <a16:creationId xmlns:a16="http://schemas.microsoft.com/office/drawing/2014/main" id="{77C9AE85-48AC-48AB-63E0-D00976F361EC}"/>
                    </a:ext>
                  </a:extLst>
                </p:cNvPr>
                <p:cNvGrpSpPr/>
                <p:nvPr/>
              </p:nvGrpSpPr>
              <p:grpSpPr>
                <a:xfrm>
                  <a:off x="5715599" y="230380"/>
                  <a:ext cx="9638700" cy="9161270"/>
                  <a:chOff x="5929366" y="394252"/>
                  <a:chExt cx="9088826" cy="8525166"/>
                </a:xfrm>
              </p:grpSpPr>
              <p:pic>
                <p:nvPicPr>
                  <p:cNvPr id="12" name="Picture 11">
                    <a:extLst>
                      <a:ext uri="{FF2B5EF4-FFF2-40B4-BE49-F238E27FC236}">
                        <a16:creationId xmlns:a16="http://schemas.microsoft.com/office/drawing/2014/main" id="{A020A4AC-06AC-0AD5-AB60-450961B3E0FD}"/>
                      </a:ext>
                    </a:extLst>
                  </p:cNvPr>
                  <p:cNvPicPr>
                    <a:picLocks noChangeAspect="1"/>
                  </p:cNvPicPr>
                  <p:nvPr/>
                </p:nvPicPr>
                <p:blipFill>
                  <a:blip r:embed="rId3"/>
                  <a:stretch>
                    <a:fillRect/>
                  </a:stretch>
                </p:blipFill>
                <p:spPr>
                  <a:xfrm>
                    <a:off x="6736905" y="394252"/>
                    <a:ext cx="8281287" cy="8525166"/>
                  </a:xfrm>
                  <a:prstGeom prst="rect">
                    <a:avLst/>
                  </a:prstGeom>
                </p:spPr>
              </p:pic>
              <p:sp>
                <p:nvSpPr>
                  <p:cNvPr id="15" name="TextBox 14">
                    <a:extLst>
                      <a:ext uri="{FF2B5EF4-FFF2-40B4-BE49-F238E27FC236}">
                        <a16:creationId xmlns:a16="http://schemas.microsoft.com/office/drawing/2014/main" id="{EAEEE240-4CFC-B3E9-9348-1404A3077A7A}"/>
                      </a:ext>
                    </a:extLst>
                  </p:cNvPr>
                  <p:cNvSpPr txBox="1"/>
                  <p:nvPr/>
                </p:nvSpPr>
                <p:spPr>
                  <a:xfrm>
                    <a:off x="5929366" y="1810088"/>
                    <a:ext cx="7996235" cy="286407"/>
                  </a:xfrm>
                  <a:prstGeom prst="rect">
                    <a:avLst/>
                  </a:prstGeom>
                  <a:solidFill>
                    <a:schemeClr val="accent2"/>
                  </a:solidFill>
                </p:spPr>
                <p:txBody>
                  <a:bodyPr wrap="square" rtlCol="0">
                    <a:spAutoFit/>
                  </a:bodyPr>
                  <a:lstStyle/>
                  <a:p>
                    <a:r>
                      <a:rPr lang="en-US" sz="1400" dirty="0"/>
                      <a:t>Viewing:</a:t>
                    </a:r>
                    <a:r>
                      <a:rPr lang="en-US" sz="1400" b="1" dirty="0"/>
                      <a:t>  AbSample, Albert  [Member ID: 123456789]</a:t>
                    </a:r>
                  </a:p>
                </p:txBody>
              </p:sp>
            </p:grpSp>
            <p:pic>
              <p:nvPicPr>
                <p:cNvPr id="2" name="Picture 1">
                  <a:extLst>
                    <a:ext uri="{FF2B5EF4-FFF2-40B4-BE49-F238E27FC236}">
                      <a16:creationId xmlns:a16="http://schemas.microsoft.com/office/drawing/2014/main" id="{D254D7B6-0823-25E2-EB82-5C858735A86A}"/>
                    </a:ext>
                  </a:extLst>
                </p:cNvPr>
                <p:cNvPicPr>
                  <a:picLocks noChangeAspect="1"/>
                </p:cNvPicPr>
                <p:nvPr/>
              </p:nvPicPr>
              <p:blipFill>
                <a:blip r:embed="rId4"/>
                <a:stretch>
                  <a:fillRect/>
                </a:stretch>
              </p:blipFill>
              <p:spPr>
                <a:xfrm>
                  <a:off x="13935590" y="3156121"/>
                  <a:ext cx="520037" cy="307777"/>
                </a:xfrm>
                <a:prstGeom prst="rect">
                  <a:avLst/>
                </a:prstGeom>
              </p:spPr>
            </p:pic>
          </p:grpSp>
          <p:pic>
            <p:nvPicPr>
              <p:cNvPr id="11" name="Picture 10">
                <a:extLst>
                  <a:ext uri="{FF2B5EF4-FFF2-40B4-BE49-F238E27FC236}">
                    <a16:creationId xmlns:a16="http://schemas.microsoft.com/office/drawing/2014/main" id="{5CB87813-BC73-70D1-8002-01B63B94C144}"/>
                  </a:ext>
                </a:extLst>
              </p:cNvPr>
              <p:cNvPicPr>
                <a:picLocks noChangeAspect="1"/>
              </p:cNvPicPr>
              <p:nvPr/>
            </p:nvPicPr>
            <p:blipFill>
              <a:blip r:embed="rId5"/>
              <a:stretch>
                <a:fillRect/>
              </a:stretch>
            </p:blipFill>
            <p:spPr>
              <a:xfrm>
                <a:off x="6836863" y="764808"/>
                <a:ext cx="12281166" cy="834642"/>
              </a:xfrm>
              <a:prstGeom prst="rect">
                <a:avLst/>
              </a:prstGeom>
            </p:spPr>
          </p:pic>
          <p:sp>
            <p:nvSpPr>
              <p:cNvPr id="26" name="TextBox 25">
                <a:extLst>
                  <a:ext uri="{FF2B5EF4-FFF2-40B4-BE49-F238E27FC236}">
                    <a16:creationId xmlns:a16="http://schemas.microsoft.com/office/drawing/2014/main" id="{D444DD85-350E-C268-0F36-44CFA95192F2}"/>
                  </a:ext>
                </a:extLst>
              </p:cNvPr>
              <p:cNvSpPr txBox="1"/>
              <p:nvPr/>
            </p:nvSpPr>
            <p:spPr>
              <a:xfrm>
                <a:off x="8843593" y="4486147"/>
                <a:ext cx="4789318" cy="584775"/>
              </a:xfrm>
              <a:prstGeom prst="rect">
                <a:avLst/>
              </a:prstGeom>
              <a:solidFill>
                <a:schemeClr val="accent2"/>
              </a:solidFill>
            </p:spPr>
            <p:txBody>
              <a:bodyPr wrap="square" rtlCol="0">
                <a:spAutoFit/>
              </a:bodyPr>
              <a:lstStyle/>
              <a:p>
                <a:pPr algn="l"/>
                <a:r>
                  <a:rPr lang="en-US" b="1" dirty="0"/>
                  <a:t>Phone: </a:t>
                </a:r>
                <a:r>
                  <a:rPr lang="en-US" dirty="0"/>
                  <a:t>(555) 555-5555</a:t>
                </a:r>
              </a:p>
              <a:p>
                <a:pPr algn="l"/>
                <a:r>
                  <a:rPr lang="en-US" b="1" dirty="0"/>
                  <a:t>Email: </a:t>
                </a:r>
                <a:r>
                  <a:rPr lang="en-US" dirty="0"/>
                  <a:t> AlbertAbSampleHome@email.COM</a:t>
                </a:r>
              </a:p>
            </p:txBody>
          </p:sp>
          <p:sp>
            <p:nvSpPr>
              <p:cNvPr id="27" name="TextBox 26">
                <a:extLst>
                  <a:ext uri="{FF2B5EF4-FFF2-40B4-BE49-F238E27FC236}">
                    <a16:creationId xmlns:a16="http://schemas.microsoft.com/office/drawing/2014/main" id="{FB0D3107-0180-700D-D836-1AD45F57FD8C}"/>
                  </a:ext>
                </a:extLst>
              </p:cNvPr>
              <p:cNvSpPr txBox="1"/>
              <p:nvPr/>
            </p:nvSpPr>
            <p:spPr>
              <a:xfrm>
                <a:off x="8857364" y="3221906"/>
                <a:ext cx="2280535" cy="1077218"/>
              </a:xfrm>
              <a:prstGeom prst="rect">
                <a:avLst/>
              </a:prstGeom>
              <a:solidFill>
                <a:schemeClr val="accent2"/>
              </a:solidFill>
            </p:spPr>
            <p:txBody>
              <a:bodyPr wrap="square" rtlCol="0">
                <a:spAutoFit/>
              </a:bodyPr>
              <a:lstStyle/>
              <a:p>
                <a:pPr algn="l"/>
                <a:r>
                  <a:rPr lang="en-US" b="1" dirty="0"/>
                  <a:t>Albert AbSample</a:t>
                </a:r>
              </a:p>
              <a:p>
                <a:pPr algn="l"/>
                <a:r>
                  <a:rPr lang="en-US" dirty="0"/>
                  <a:t>456 Apple Road</a:t>
                </a:r>
              </a:p>
              <a:p>
                <a:pPr algn="l"/>
                <a:r>
                  <a:rPr lang="en-US" dirty="0"/>
                  <a:t>Lawrenceville, GA 30043-5877</a:t>
                </a:r>
              </a:p>
            </p:txBody>
          </p:sp>
        </p:grpSp>
        <p:sp>
          <p:nvSpPr>
            <p:cNvPr id="31" name="TextBox 30">
              <a:extLst>
                <a:ext uri="{FF2B5EF4-FFF2-40B4-BE49-F238E27FC236}">
                  <a16:creationId xmlns:a16="http://schemas.microsoft.com/office/drawing/2014/main" id="{09C225D2-6C2A-1F46-EFDF-27F0EB1C4302}"/>
                </a:ext>
              </a:extLst>
            </p:cNvPr>
            <p:cNvSpPr txBox="1"/>
            <p:nvPr/>
          </p:nvSpPr>
          <p:spPr>
            <a:xfrm>
              <a:off x="7567606" y="8376638"/>
              <a:ext cx="553430" cy="276999"/>
            </a:xfrm>
            <a:prstGeom prst="rect">
              <a:avLst/>
            </a:prstGeom>
            <a:solidFill>
              <a:schemeClr val="accent2"/>
            </a:solidFill>
          </p:spPr>
          <p:txBody>
            <a:bodyPr wrap="square" rtlCol="0">
              <a:spAutoFit/>
            </a:bodyPr>
            <a:lstStyle/>
            <a:p>
              <a:r>
                <a:rPr lang="en-US" sz="1200" dirty="0"/>
                <a:t>26</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92500"/>
          </a:bodyPr>
          <a:lstStyle/>
          <a:p>
            <a:r>
              <a:rPr lang="en-US" dirty="0"/>
              <a:t>MEMBER INFORMATION</a:t>
            </a:r>
          </a:p>
        </p:txBody>
      </p:sp>
      <p:pic>
        <p:nvPicPr>
          <p:cNvPr id="10" name="Picture 9">
            <a:extLst>
              <a:ext uri="{FF2B5EF4-FFF2-40B4-BE49-F238E27FC236}">
                <a16:creationId xmlns:a16="http://schemas.microsoft.com/office/drawing/2014/main" id="{4047AD60-7864-4197-E8C5-F6ADA7147B40}"/>
              </a:ext>
            </a:extLst>
          </p:cNvPr>
          <p:cNvPicPr>
            <a:picLocks noChangeAspect="1"/>
          </p:cNvPicPr>
          <p:nvPr/>
        </p:nvPicPr>
        <p:blipFill>
          <a:blip r:embed="rId6"/>
          <a:stretch>
            <a:fillRect/>
          </a:stretch>
        </p:blipFill>
        <p:spPr>
          <a:xfrm>
            <a:off x="1125071" y="1368237"/>
            <a:ext cx="3963660" cy="7556451"/>
          </a:xfrm>
          <a:prstGeom prst="rect">
            <a:avLst/>
          </a:prstGeom>
        </p:spPr>
      </p:pic>
      <p:sp>
        <p:nvSpPr>
          <p:cNvPr id="4" name="Rectangle: Rounded Corners 3">
            <a:extLst>
              <a:ext uri="{FF2B5EF4-FFF2-40B4-BE49-F238E27FC236}">
                <a16:creationId xmlns:a16="http://schemas.microsoft.com/office/drawing/2014/main" id="{585D7DC0-7291-AE30-2200-1AA82DC9287E}"/>
              </a:ext>
            </a:extLst>
          </p:cNvPr>
          <p:cNvSpPr/>
          <p:nvPr/>
        </p:nvSpPr>
        <p:spPr>
          <a:xfrm>
            <a:off x="9666015" y="226608"/>
            <a:ext cx="1336429" cy="41834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Rounded Corners 4">
            <a:extLst>
              <a:ext uri="{FF2B5EF4-FFF2-40B4-BE49-F238E27FC236}">
                <a16:creationId xmlns:a16="http://schemas.microsoft.com/office/drawing/2014/main" id="{9778847B-3FEB-08A3-9186-647A86B1C2F7}"/>
              </a:ext>
            </a:extLst>
          </p:cNvPr>
          <p:cNvSpPr/>
          <p:nvPr/>
        </p:nvSpPr>
        <p:spPr>
          <a:xfrm>
            <a:off x="6687346" y="1698597"/>
            <a:ext cx="5538238" cy="418349"/>
          </a:xfrm>
          <a:prstGeom prst="round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a:extLst>
              <a:ext uri="{FF2B5EF4-FFF2-40B4-BE49-F238E27FC236}">
                <a16:creationId xmlns:a16="http://schemas.microsoft.com/office/drawing/2014/main" id="{42850371-5306-293F-5E28-20DCEFE1E1A8}"/>
              </a:ext>
            </a:extLst>
          </p:cNvPr>
          <p:cNvGrpSpPr/>
          <p:nvPr/>
        </p:nvGrpSpPr>
        <p:grpSpPr>
          <a:xfrm>
            <a:off x="12575509" y="2256998"/>
            <a:ext cx="4144409" cy="6744282"/>
            <a:chOff x="5245894" y="1992749"/>
            <a:chExt cx="2872989" cy="5738357"/>
          </a:xfrm>
        </p:grpSpPr>
        <p:pic>
          <p:nvPicPr>
            <p:cNvPr id="19" name="Picture 18">
              <a:extLst>
                <a:ext uri="{FF2B5EF4-FFF2-40B4-BE49-F238E27FC236}">
                  <a16:creationId xmlns:a16="http://schemas.microsoft.com/office/drawing/2014/main" id="{22C0CBD9-B2C4-9EBA-0CD7-130FFBC1CFA5}"/>
                </a:ext>
              </a:extLst>
            </p:cNvPr>
            <p:cNvPicPr>
              <a:picLocks noChangeAspect="1"/>
            </p:cNvPicPr>
            <p:nvPr/>
          </p:nvPicPr>
          <p:blipFill>
            <a:blip r:embed="rId7"/>
            <a:stretch>
              <a:fillRect/>
            </a:stretch>
          </p:blipFill>
          <p:spPr>
            <a:xfrm>
              <a:off x="5245894" y="1992749"/>
              <a:ext cx="2872989" cy="5738357"/>
            </a:xfrm>
            <a:prstGeom prst="rect">
              <a:avLst/>
            </a:prstGeom>
            <a:ln w="76200">
              <a:solidFill>
                <a:srgbClr val="FFC000"/>
              </a:solidFill>
            </a:ln>
          </p:spPr>
        </p:pic>
        <p:grpSp>
          <p:nvGrpSpPr>
            <p:cNvPr id="23" name="Group 22">
              <a:extLst>
                <a:ext uri="{FF2B5EF4-FFF2-40B4-BE49-F238E27FC236}">
                  <a16:creationId xmlns:a16="http://schemas.microsoft.com/office/drawing/2014/main" id="{13D39223-D337-C8B5-721A-A3ED6B7215BA}"/>
                </a:ext>
              </a:extLst>
            </p:cNvPr>
            <p:cNvGrpSpPr/>
            <p:nvPr/>
          </p:nvGrpSpPr>
          <p:grpSpPr>
            <a:xfrm>
              <a:off x="6692816" y="4262832"/>
              <a:ext cx="1135020" cy="1105776"/>
              <a:chOff x="6692816" y="4262832"/>
              <a:chExt cx="1135020" cy="1105776"/>
            </a:xfrm>
          </p:grpSpPr>
          <p:sp>
            <p:nvSpPr>
              <p:cNvPr id="20" name="TextBox 19">
                <a:extLst>
                  <a:ext uri="{FF2B5EF4-FFF2-40B4-BE49-F238E27FC236}">
                    <a16:creationId xmlns:a16="http://schemas.microsoft.com/office/drawing/2014/main" id="{0834F178-B3EF-B30B-DA95-C0C897217CAC}"/>
                  </a:ext>
                </a:extLst>
              </p:cNvPr>
              <p:cNvSpPr txBox="1"/>
              <p:nvPr/>
            </p:nvSpPr>
            <p:spPr>
              <a:xfrm>
                <a:off x="6692816" y="4262832"/>
                <a:ext cx="1084857" cy="209497"/>
              </a:xfrm>
              <a:prstGeom prst="rect">
                <a:avLst/>
              </a:prstGeom>
              <a:solidFill>
                <a:schemeClr val="accent2"/>
              </a:solidFill>
            </p:spPr>
            <p:txBody>
              <a:bodyPr wrap="square" rtlCol="0">
                <a:spAutoFit/>
              </a:bodyPr>
              <a:lstStyle/>
              <a:p>
                <a:pPr algn="r"/>
                <a:r>
                  <a:rPr lang="en-US" sz="1000" b="1" dirty="0"/>
                  <a:t>000123456789</a:t>
                </a:r>
              </a:p>
            </p:txBody>
          </p:sp>
          <p:sp>
            <p:nvSpPr>
              <p:cNvPr id="21" name="TextBox 20">
                <a:extLst>
                  <a:ext uri="{FF2B5EF4-FFF2-40B4-BE49-F238E27FC236}">
                    <a16:creationId xmlns:a16="http://schemas.microsoft.com/office/drawing/2014/main" id="{99455451-F4CF-30AC-B051-4F77A74EBE27}"/>
                  </a:ext>
                </a:extLst>
              </p:cNvPr>
              <p:cNvSpPr txBox="1"/>
              <p:nvPr/>
            </p:nvSpPr>
            <p:spPr>
              <a:xfrm>
                <a:off x="7436324" y="5159111"/>
                <a:ext cx="391512" cy="209497"/>
              </a:xfrm>
              <a:prstGeom prst="rect">
                <a:avLst/>
              </a:prstGeom>
              <a:solidFill>
                <a:schemeClr val="accent2"/>
              </a:solidFill>
            </p:spPr>
            <p:txBody>
              <a:bodyPr wrap="square" rtlCol="0">
                <a:spAutoFit/>
              </a:bodyPr>
              <a:lstStyle/>
              <a:p>
                <a:pPr algn="l"/>
                <a:r>
                  <a:rPr lang="en-US" sz="1000" b="1" dirty="0"/>
                  <a:t>26</a:t>
                </a:r>
              </a:p>
            </p:txBody>
          </p:sp>
          <p:sp>
            <p:nvSpPr>
              <p:cNvPr id="22" name="TextBox 21">
                <a:extLst>
                  <a:ext uri="{FF2B5EF4-FFF2-40B4-BE49-F238E27FC236}">
                    <a16:creationId xmlns:a16="http://schemas.microsoft.com/office/drawing/2014/main" id="{07067C1A-95E9-CA8B-A8BB-08D173880E91}"/>
                  </a:ext>
                </a:extLst>
              </p:cNvPr>
              <p:cNvSpPr txBox="1"/>
              <p:nvPr/>
            </p:nvSpPr>
            <p:spPr>
              <a:xfrm>
                <a:off x="6963067" y="4794325"/>
                <a:ext cx="805311" cy="209497"/>
              </a:xfrm>
              <a:prstGeom prst="rect">
                <a:avLst/>
              </a:prstGeom>
              <a:solidFill>
                <a:schemeClr val="accent2"/>
              </a:solidFill>
            </p:spPr>
            <p:txBody>
              <a:bodyPr wrap="square" rtlCol="0">
                <a:spAutoFit/>
              </a:bodyPr>
              <a:lstStyle/>
              <a:p>
                <a:pPr algn="r"/>
                <a:r>
                  <a:rPr lang="en-US" sz="1000" b="1" dirty="0"/>
                  <a:t>6/5/1998</a:t>
                </a:r>
              </a:p>
            </p:txBody>
          </p:sp>
        </p:grpSp>
      </p:grpSp>
    </p:spTree>
    <p:extLst>
      <p:ext uri="{BB962C8B-B14F-4D97-AF65-F5344CB8AC3E}">
        <p14:creationId xmlns:p14="http://schemas.microsoft.com/office/powerpoint/2010/main" val="958254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1500" fill="hold"/>
                                        <p:tgtEl>
                                          <p:spTgt spid="24"/>
                                        </p:tgtEl>
                                        <p:attrNameLst>
                                          <p:attrName>ppt_w</p:attrName>
                                        </p:attrNameLst>
                                      </p:cBhvr>
                                      <p:tavLst>
                                        <p:tav tm="0">
                                          <p:val>
                                            <p:fltVal val="0"/>
                                          </p:val>
                                        </p:tav>
                                        <p:tav tm="100000">
                                          <p:val>
                                            <p:strVal val="#ppt_w"/>
                                          </p:val>
                                        </p:tav>
                                      </p:tavLst>
                                    </p:anim>
                                    <p:anim calcmode="lin" valueType="num">
                                      <p:cBhvr>
                                        <p:cTn id="16" dur="1500" fill="hold"/>
                                        <p:tgtEl>
                                          <p:spTgt spid="24"/>
                                        </p:tgtEl>
                                        <p:attrNameLst>
                                          <p:attrName>ppt_h</p:attrName>
                                        </p:attrNameLst>
                                      </p:cBhvr>
                                      <p:tavLst>
                                        <p:tav tm="0">
                                          <p:val>
                                            <p:fltVal val="0"/>
                                          </p:val>
                                        </p:tav>
                                        <p:tav tm="100000">
                                          <p:val>
                                            <p:strVal val="#ppt_h"/>
                                          </p:val>
                                        </p:tav>
                                      </p:tavLst>
                                    </p:anim>
                                    <p:animEffect transition="in" filter="fade">
                                      <p:cBhvr>
                                        <p:cTn id="17" dur="1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5B1DD2E0-505D-E429-3B25-08B1604DA975}"/>
              </a:ext>
            </a:extLst>
          </p:cNvPr>
          <p:cNvGrpSpPr/>
          <p:nvPr/>
        </p:nvGrpSpPr>
        <p:grpSpPr>
          <a:xfrm>
            <a:off x="5138358" y="209550"/>
            <a:ext cx="12980399" cy="9161270"/>
            <a:chOff x="5138358" y="296165"/>
            <a:chExt cx="12980399" cy="9161270"/>
          </a:xfrm>
        </p:grpSpPr>
        <p:grpSp>
          <p:nvGrpSpPr>
            <p:cNvPr id="3" name="Group 2">
              <a:extLst>
                <a:ext uri="{FF2B5EF4-FFF2-40B4-BE49-F238E27FC236}">
                  <a16:creationId xmlns:a16="http://schemas.microsoft.com/office/drawing/2014/main" id="{9A0C5569-AB5D-B1B9-26A1-A0459CDC95A8}"/>
                </a:ext>
              </a:extLst>
            </p:cNvPr>
            <p:cNvGrpSpPr/>
            <p:nvPr/>
          </p:nvGrpSpPr>
          <p:grpSpPr>
            <a:xfrm>
              <a:off x="5138358" y="296165"/>
              <a:ext cx="12980399" cy="9161270"/>
              <a:chOff x="6137630" y="296165"/>
              <a:chExt cx="12980399" cy="9161270"/>
            </a:xfrm>
          </p:grpSpPr>
          <p:grpSp>
            <p:nvGrpSpPr>
              <p:cNvPr id="7" name="Group 6">
                <a:extLst>
                  <a:ext uri="{FF2B5EF4-FFF2-40B4-BE49-F238E27FC236}">
                    <a16:creationId xmlns:a16="http://schemas.microsoft.com/office/drawing/2014/main" id="{F6C913D1-C661-EF99-59E2-9CB3588664DD}"/>
                  </a:ext>
                </a:extLst>
              </p:cNvPr>
              <p:cNvGrpSpPr/>
              <p:nvPr/>
            </p:nvGrpSpPr>
            <p:grpSpPr>
              <a:xfrm>
                <a:off x="6137630" y="296165"/>
                <a:ext cx="9638700" cy="9161270"/>
                <a:chOff x="5715599" y="230380"/>
                <a:chExt cx="9638700" cy="9161270"/>
              </a:xfrm>
            </p:grpSpPr>
            <p:grpSp>
              <p:nvGrpSpPr>
                <p:cNvPr id="22" name="Group 21">
                  <a:extLst>
                    <a:ext uri="{FF2B5EF4-FFF2-40B4-BE49-F238E27FC236}">
                      <a16:creationId xmlns:a16="http://schemas.microsoft.com/office/drawing/2014/main" id="{9D13AB8F-B7DD-6378-BE11-DEF155DF4F60}"/>
                    </a:ext>
                  </a:extLst>
                </p:cNvPr>
                <p:cNvGrpSpPr/>
                <p:nvPr/>
              </p:nvGrpSpPr>
              <p:grpSpPr>
                <a:xfrm>
                  <a:off x="5715599" y="230380"/>
                  <a:ext cx="9638700" cy="9161270"/>
                  <a:chOff x="5929366" y="394252"/>
                  <a:chExt cx="9088826" cy="8525166"/>
                </a:xfrm>
              </p:grpSpPr>
              <p:pic>
                <p:nvPicPr>
                  <p:cNvPr id="24" name="Picture 23">
                    <a:extLst>
                      <a:ext uri="{FF2B5EF4-FFF2-40B4-BE49-F238E27FC236}">
                        <a16:creationId xmlns:a16="http://schemas.microsoft.com/office/drawing/2014/main" id="{0B7DE7C2-895A-76AD-056D-C437A42719EF}"/>
                      </a:ext>
                    </a:extLst>
                  </p:cNvPr>
                  <p:cNvPicPr>
                    <a:picLocks noChangeAspect="1"/>
                  </p:cNvPicPr>
                  <p:nvPr/>
                </p:nvPicPr>
                <p:blipFill>
                  <a:blip r:embed="rId3"/>
                  <a:stretch>
                    <a:fillRect/>
                  </a:stretch>
                </p:blipFill>
                <p:spPr>
                  <a:xfrm>
                    <a:off x="6736905" y="394252"/>
                    <a:ext cx="8281287" cy="8525166"/>
                  </a:xfrm>
                  <a:prstGeom prst="rect">
                    <a:avLst/>
                  </a:prstGeom>
                </p:spPr>
              </p:pic>
              <p:sp>
                <p:nvSpPr>
                  <p:cNvPr id="25" name="TextBox 24">
                    <a:extLst>
                      <a:ext uri="{FF2B5EF4-FFF2-40B4-BE49-F238E27FC236}">
                        <a16:creationId xmlns:a16="http://schemas.microsoft.com/office/drawing/2014/main" id="{91D39920-9EDF-6392-AEAC-D6ADD48CB3FA}"/>
                      </a:ext>
                    </a:extLst>
                  </p:cNvPr>
                  <p:cNvSpPr txBox="1"/>
                  <p:nvPr/>
                </p:nvSpPr>
                <p:spPr>
                  <a:xfrm>
                    <a:off x="5929366" y="1810088"/>
                    <a:ext cx="7996235" cy="286407"/>
                  </a:xfrm>
                  <a:prstGeom prst="rect">
                    <a:avLst/>
                  </a:prstGeom>
                  <a:solidFill>
                    <a:schemeClr val="accent2"/>
                  </a:solidFill>
                </p:spPr>
                <p:txBody>
                  <a:bodyPr wrap="square" rtlCol="0">
                    <a:spAutoFit/>
                  </a:bodyPr>
                  <a:lstStyle/>
                  <a:p>
                    <a:r>
                      <a:rPr lang="en-US" sz="1400" dirty="0"/>
                      <a:t>Viewing:</a:t>
                    </a:r>
                    <a:r>
                      <a:rPr lang="en-US" sz="1400" b="1" dirty="0"/>
                      <a:t>  AbSample, Albert  [Member ID: 123456789]</a:t>
                    </a:r>
                  </a:p>
                </p:txBody>
              </p:sp>
            </p:grpSp>
            <p:pic>
              <p:nvPicPr>
                <p:cNvPr id="23" name="Picture 22">
                  <a:extLst>
                    <a:ext uri="{FF2B5EF4-FFF2-40B4-BE49-F238E27FC236}">
                      <a16:creationId xmlns:a16="http://schemas.microsoft.com/office/drawing/2014/main" id="{786D37CD-A2B8-306A-3631-D9804F2177C8}"/>
                    </a:ext>
                  </a:extLst>
                </p:cNvPr>
                <p:cNvPicPr>
                  <a:picLocks noChangeAspect="1"/>
                </p:cNvPicPr>
                <p:nvPr/>
              </p:nvPicPr>
              <p:blipFill>
                <a:blip r:embed="rId4"/>
                <a:stretch>
                  <a:fillRect/>
                </a:stretch>
              </p:blipFill>
              <p:spPr>
                <a:xfrm>
                  <a:off x="13935590" y="3156121"/>
                  <a:ext cx="520037" cy="307777"/>
                </a:xfrm>
                <a:prstGeom prst="rect">
                  <a:avLst/>
                </a:prstGeom>
              </p:spPr>
            </p:pic>
          </p:grpSp>
          <p:pic>
            <p:nvPicPr>
              <p:cNvPr id="9" name="Picture 8">
                <a:extLst>
                  <a:ext uri="{FF2B5EF4-FFF2-40B4-BE49-F238E27FC236}">
                    <a16:creationId xmlns:a16="http://schemas.microsoft.com/office/drawing/2014/main" id="{34CA21AA-EE9F-0B18-E5AA-4D4C214727FE}"/>
                  </a:ext>
                </a:extLst>
              </p:cNvPr>
              <p:cNvPicPr>
                <a:picLocks noChangeAspect="1"/>
              </p:cNvPicPr>
              <p:nvPr/>
            </p:nvPicPr>
            <p:blipFill>
              <a:blip r:embed="rId5"/>
              <a:stretch>
                <a:fillRect/>
              </a:stretch>
            </p:blipFill>
            <p:spPr>
              <a:xfrm>
                <a:off x="6836863" y="764808"/>
                <a:ext cx="12281166" cy="834642"/>
              </a:xfrm>
              <a:prstGeom prst="rect">
                <a:avLst/>
              </a:prstGeom>
            </p:spPr>
          </p:pic>
          <p:sp>
            <p:nvSpPr>
              <p:cNvPr id="20" name="TextBox 19">
                <a:extLst>
                  <a:ext uri="{FF2B5EF4-FFF2-40B4-BE49-F238E27FC236}">
                    <a16:creationId xmlns:a16="http://schemas.microsoft.com/office/drawing/2014/main" id="{FDB3EB21-CEFA-D2B3-186D-4499B5E72565}"/>
                  </a:ext>
                </a:extLst>
              </p:cNvPr>
              <p:cNvSpPr txBox="1"/>
              <p:nvPr/>
            </p:nvSpPr>
            <p:spPr>
              <a:xfrm>
                <a:off x="8843593" y="4486147"/>
                <a:ext cx="4789318" cy="584775"/>
              </a:xfrm>
              <a:prstGeom prst="rect">
                <a:avLst/>
              </a:prstGeom>
              <a:solidFill>
                <a:schemeClr val="accent2"/>
              </a:solidFill>
            </p:spPr>
            <p:txBody>
              <a:bodyPr wrap="square" rtlCol="0">
                <a:spAutoFit/>
              </a:bodyPr>
              <a:lstStyle/>
              <a:p>
                <a:pPr algn="l"/>
                <a:r>
                  <a:rPr lang="en-US" b="1" dirty="0"/>
                  <a:t>Phone: </a:t>
                </a:r>
                <a:r>
                  <a:rPr lang="en-US" dirty="0"/>
                  <a:t>(555) 555-5555</a:t>
                </a:r>
              </a:p>
              <a:p>
                <a:pPr algn="l"/>
                <a:r>
                  <a:rPr lang="en-US" b="1" dirty="0"/>
                  <a:t>Email: </a:t>
                </a:r>
                <a:r>
                  <a:rPr lang="en-US" dirty="0"/>
                  <a:t> AlbertAbSampleHome@email.COM</a:t>
                </a:r>
              </a:p>
            </p:txBody>
          </p:sp>
          <p:sp>
            <p:nvSpPr>
              <p:cNvPr id="21" name="TextBox 20">
                <a:extLst>
                  <a:ext uri="{FF2B5EF4-FFF2-40B4-BE49-F238E27FC236}">
                    <a16:creationId xmlns:a16="http://schemas.microsoft.com/office/drawing/2014/main" id="{32465F0B-FD06-5F50-8D80-70C7AD7D1F6D}"/>
                  </a:ext>
                </a:extLst>
              </p:cNvPr>
              <p:cNvSpPr txBox="1"/>
              <p:nvPr/>
            </p:nvSpPr>
            <p:spPr>
              <a:xfrm>
                <a:off x="8857364" y="3221906"/>
                <a:ext cx="2280535" cy="1077218"/>
              </a:xfrm>
              <a:prstGeom prst="rect">
                <a:avLst/>
              </a:prstGeom>
              <a:solidFill>
                <a:schemeClr val="accent2"/>
              </a:solidFill>
            </p:spPr>
            <p:txBody>
              <a:bodyPr wrap="square" rtlCol="0">
                <a:spAutoFit/>
              </a:bodyPr>
              <a:lstStyle/>
              <a:p>
                <a:pPr algn="l"/>
                <a:r>
                  <a:rPr lang="en-US" b="1" dirty="0"/>
                  <a:t>Albert AbSample</a:t>
                </a:r>
              </a:p>
              <a:p>
                <a:pPr algn="l"/>
                <a:r>
                  <a:rPr lang="en-US" dirty="0"/>
                  <a:t>456 Apple Road</a:t>
                </a:r>
              </a:p>
              <a:p>
                <a:pPr algn="l"/>
                <a:r>
                  <a:rPr lang="en-US" dirty="0"/>
                  <a:t>Lawrenceville, GA 30043-5877</a:t>
                </a:r>
              </a:p>
            </p:txBody>
          </p:sp>
        </p:grpSp>
        <p:sp>
          <p:nvSpPr>
            <p:cNvPr id="5" name="TextBox 4">
              <a:extLst>
                <a:ext uri="{FF2B5EF4-FFF2-40B4-BE49-F238E27FC236}">
                  <a16:creationId xmlns:a16="http://schemas.microsoft.com/office/drawing/2014/main" id="{36233C24-A76E-D3F6-6878-2306D2F64920}"/>
                </a:ext>
              </a:extLst>
            </p:cNvPr>
            <p:cNvSpPr txBox="1"/>
            <p:nvPr/>
          </p:nvSpPr>
          <p:spPr>
            <a:xfrm>
              <a:off x="7567606" y="8376638"/>
              <a:ext cx="553430" cy="276999"/>
            </a:xfrm>
            <a:prstGeom prst="rect">
              <a:avLst/>
            </a:prstGeom>
            <a:solidFill>
              <a:schemeClr val="accent2"/>
            </a:solidFill>
          </p:spPr>
          <p:txBody>
            <a:bodyPr wrap="square" rtlCol="0">
              <a:spAutoFit/>
            </a:bodyPr>
            <a:lstStyle/>
            <a:p>
              <a:r>
                <a:rPr lang="en-US" sz="1200" dirty="0"/>
                <a:t>26</a:t>
              </a:r>
            </a:p>
          </p:txBody>
        </p:sp>
      </p:grpSp>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92500"/>
          </a:bodyPr>
          <a:lstStyle/>
          <a:p>
            <a:r>
              <a:rPr lang="en-US" dirty="0"/>
              <a:t>C0NTACT INFORMATION</a:t>
            </a:r>
          </a:p>
        </p:txBody>
      </p:sp>
      <p:pic>
        <p:nvPicPr>
          <p:cNvPr id="10" name="Picture 9">
            <a:extLst>
              <a:ext uri="{FF2B5EF4-FFF2-40B4-BE49-F238E27FC236}">
                <a16:creationId xmlns:a16="http://schemas.microsoft.com/office/drawing/2014/main" id="{4047AD60-7864-4197-E8C5-F6ADA7147B40}"/>
              </a:ext>
            </a:extLst>
          </p:cNvPr>
          <p:cNvPicPr>
            <a:picLocks noChangeAspect="1"/>
          </p:cNvPicPr>
          <p:nvPr/>
        </p:nvPicPr>
        <p:blipFill>
          <a:blip r:embed="rId6"/>
          <a:stretch>
            <a:fillRect/>
          </a:stretch>
        </p:blipFill>
        <p:spPr>
          <a:xfrm>
            <a:off x="1125071" y="1368237"/>
            <a:ext cx="3963660" cy="7556451"/>
          </a:xfrm>
          <a:prstGeom prst="rect">
            <a:avLst/>
          </a:prstGeom>
        </p:spPr>
      </p:pic>
      <p:sp>
        <p:nvSpPr>
          <p:cNvPr id="4" name="Arrow: Right 3">
            <a:extLst>
              <a:ext uri="{FF2B5EF4-FFF2-40B4-BE49-F238E27FC236}">
                <a16:creationId xmlns:a16="http://schemas.microsoft.com/office/drawing/2014/main" id="{5E29166B-6149-E25A-FFAA-EA47BE83017B}"/>
              </a:ext>
            </a:extLst>
          </p:cNvPr>
          <p:cNvSpPr/>
          <p:nvPr/>
        </p:nvSpPr>
        <p:spPr>
          <a:xfrm>
            <a:off x="961576" y="5782407"/>
            <a:ext cx="526361" cy="51581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75A11760-6A68-A9F6-84E3-D6B1F7CAE5EC}"/>
              </a:ext>
            </a:extLst>
          </p:cNvPr>
          <p:cNvSpPr/>
          <p:nvPr/>
        </p:nvSpPr>
        <p:spPr>
          <a:xfrm>
            <a:off x="1652954" y="5820508"/>
            <a:ext cx="2127738" cy="439615"/>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D8525918-7DAB-4F7E-4C0F-22763F70BFBB}"/>
              </a:ext>
            </a:extLst>
          </p:cNvPr>
          <p:cNvGrpSpPr/>
          <p:nvPr/>
        </p:nvGrpSpPr>
        <p:grpSpPr>
          <a:xfrm>
            <a:off x="6091794" y="2338145"/>
            <a:ext cx="8874784" cy="3103682"/>
            <a:chOff x="-5609168" y="4117574"/>
            <a:chExt cx="8874784" cy="3103682"/>
          </a:xfrm>
        </p:grpSpPr>
        <p:grpSp>
          <p:nvGrpSpPr>
            <p:cNvPr id="18" name="Group 17">
              <a:extLst>
                <a:ext uri="{FF2B5EF4-FFF2-40B4-BE49-F238E27FC236}">
                  <a16:creationId xmlns:a16="http://schemas.microsoft.com/office/drawing/2014/main" id="{FFE8A946-5BCF-DC8C-FBCD-54C353C6725B}"/>
                </a:ext>
              </a:extLst>
            </p:cNvPr>
            <p:cNvGrpSpPr/>
            <p:nvPr/>
          </p:nvGrpSpPr>
          <p:grpSpPr>
            <a:xfrm>
              <a:off x="-5609168" y="4117574"/>
              <a:ext cx="8874784" cy="3103682"/>
              <a:chOff x="7186961" y="5689450"/>
              <a:chExt cx="8874784" cy="3103682"/>
            </a:xfrm>
          </p:grpSpPr>
          <p:pic>
            <p:nvPicPr>
              <p:cNvPr id="8" name="Picture 7">
                <a:extLst>
                  <a:ext uri="{FF2B5EF4-FFF2-40B4-BE49-F238E27FC236}">
                    <a16:creationId xmlns:a16="http://schemas.microsoft.com/office/drawing/2014/main" id="{68387794-46D3-CDD6-368C-E7CB6485E605}"/>
                  </a:ext>
                </a:extLst>
              </p:cNvPr>
              <p:cNvPicPr>
                <a:picLocks noChangeAspect="1"/>
              </p:cNvPicPr>
              <p:nvPr/>
            </p:nvPicPr>
            <p:blipFill>
              <a:blip r:embed="rId7"/>
              <a:stretch>
                <a:fillRect/>
              </a:stretch>
            </p:blipFill>
            <p:spPr>
              <a:xfrm>
                <a:off x="7186961" y="5689450"/>
                <a:ext cx="8874784" cy="3103682"/>
              </a:xfrm>
              <a:prstGeom prst="rect">
                <a:avLst/>
              </a:prstGeom>
              <a:ln w="28575">
                <a:solidFill>
                  <a:schemeClr val="accent1"/>
                </a:solidFill>
              </a:ln>
            </p:spPr>
          </p:pic>
          <p:pic>
            <p:nvPicPr>
              <p:cNvPr id="17" name="Picture 16">
                <a:extLst>
                  <a:ext uri="{FF2B5EF4-FFF2-40B4-BE49-F238E27FC236}">
                    <a16:creationId xmlns:a16="http://schemas.microsoft.com/office/drawing/2014/main" id="{F166E735-FDAC-2113-0D23-F22FE968E159}"/>
                  </a:ext>
                </a:extLst>
              </p:cNvPr>
              <p:cNvPicPr>
                <a:picLocks noChangeAspect="1"/>
              </p:cNvPicPr>
              <p:nvPr/>
            </p:nvPicPr>
            <p:blipFill>
              <a:blip r:embed="rId4"/>
              <a:stretch>
                <a:fillRect/>
              </a:stretch>
            </p:blipFill>
            <p:spPr>
              <a:xfrm>
                <a:off x="15267244" y="6629400"/>
                <a:ext cx="510672" cy="302235"/>
              </a:xfrm>
              <a:prstGeom prst="rect">
                <a:avLst/>
              </a:prstGeom>
            </p:spPr>
          </p:pic>
        </p:grpSp>
        <p:sp>
          <p:nvSpPr>
            <p:cNvPr id="26" name="TextBox 25">
              <a:extLst>
                <a:ext uri="{FF2B5EF4-FFF2-40B4-BE49-F238E27FC236}">
                  <a16:creationId xmlns:a16="http://schemas.microsoft.com/office/drawing/2014/main" id="{69B7F240-3221-EF4C-D1DB-BFA194F79FAF}"/>
                </a:ext>
              </a:extLst>
            </p:cNvPr>
            <p:cNvSpPr txBox="1"/>
            <p:nvPr/>
          </p:nvSpPr>
          <p:spPr>
            <a:xfrm>
              <a:off x="-3705258" y="4984307"/>
              <a:ext cx="2280535" cy="1077218"/>
            </a:xfrm>
            <a:prstGeom prst="rect">
              <a:avLst/>
            </a:prstGeom>
            <a:solidFill>
              <a:schemeClr val="accent2"/>
            </a:solidFill>
          </p:spPr>
          <p:txBody>
            <a:bodyPr wrap="square" rtlCol="0">
              <a:spAutoFit/>
            </a:bodyPr>
            <a:lstStyle/>
            <a:p>
              <a:pPr algn="l"/>
              <a:r>
                <a:rPr lang="en-US" b="1" dirty="0"/>
                <a:t>Albert AbSample</a:t>
              </a:r>
            </a:p>
            <a:p>
              <a:pPr algn="l"/>
              <a:r>
                <a:rPr lang="en-US" dirty="0"/>
                <a:t>456 Apple Road</a:t>
              </a:r>
            </a:p>
            <a:p>
              <a:pPr algn="l"/>
              <a:r>
                <a:rPr lang="en-US" dirty="0"/>
                <a:t>Lawrenceville, GA 30043-5877</a:t>
              </a:r>
            </a:p>
          </p:txBody>
        </p:sp>
        <p:sp>
          <p:nvSpPr>
            <p:cNvPr id="27" name="TextBox 26">
              <a:extLst>
                <a:ext uri="{FF2B5EF4-FFF2-40B4-BE49-F238E27FC236}">
                  <a16:creationId xmlns:a16="http://schemas.microsoft.com/office/drawing/2014/main" id="{0A83D2F3-7493-26DB-F26E-7761BE06FA01}"/>
                </a:ext>
              </a:extLst>
            </p:cNvPr>
            <p:cNvSpPr txBox="1"/>
            <p:nvPr/>
          </p:nvSpPr>
          <p:spPr>
            <a:xfrm>
              <a:off x="-3742828" y="6371015"/>
              <a:ext cx="4789318" cy="584775"/>
            </a:xfrm>
            <a:prstGeom prst="rect">
              <a:avLst/>
            </a:prstGeom>
            <a:solidFill>
              <a:schemeClr val="accent2"/>
            </a:solidFill>
          </p:spPr>
          <p:txBody>
            <a:bodyPr wrap="square" rtlCol="0">
              <a:spAutoFit/>
            </a:bodyPr>
            <a:lstStyle/>
            <a:p>
              <a:pPr algn="l"/>
              <a:r>
                <a:rPr lang="en-US" b="1" dirty="0"/>
                <a:t>Phone: </a:t>
              </a:r>
              <a:r>
                <a:rPr lang="en-US" dirty="0"/>
                <a:t>(555) 555-5555</a:t>
              </a:r>
            </a:p>
            <a:p>
              <a:pPr algn="l"/>
              <a:r>
                <a:rPr lang="en-US" b="1" dirty="0"/>
                <a:t>Email: </a:t>
              </a:r>
              <a:r>
                <a:rPr lang="en-US" dirty="0"/>
                <a:t> AlbertAbSampleHome@email.COM</a:t>
              </a:r>
            </a:p>
          </p:txBody>
        </p:sp>
      </p:grpSp>
    </p:spTree>
    <p:extLst>
      <p:ext uri="{BB962C8B-B14F-4D97-AF65-F5344CB8AC3E}">
        <p14:creationId xmlns:p14="http://schemas.microsoft.com/office/powerpoint/2010/main" val="129887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036D5E9D-CB37-1F92-6451-78E6025411D4}"/>
              </a:ext>
            </a:extLst>
          </p:cNvPr>
          <p:cNvSpPr>
            <a:spLocks noGrp="1"/>
          </p:cNvSpPr>
          <p:nvPr>
            <p:ph type="body" sz="quarter" idx="10"/>
          </p:nvPr>
        </p:nvSpPr>
        <p:spPr/>
        <p:txBody>
          <a:bodyPr>
            <a:normAutofit fontScale="92500"/>
          </a:bodyPr>
          <a:lstStyle/>
          <a:p>
            <a:pPr>
              <a:tabLst>
                <a:tab pos="3833813" algn="l"/>
              </a:tabLst>
            </a:pPr>
            <a:r>
              <a:rPr lang="en-US" dirty="0"/>
              <a:t>CONTACT INFORMATION</a:t>
            </a:r>
          </a:p>
        </p:txBody>
      </p:sp>
      <p:pic>
        <p:nvPicPr>
          <p:cNvPr id="10" name="Picture 9">
            <a:extLst>
              <a:ext uri="{FF2B5EF4-FFF2-40B4-BE49-F238E27FC236}">
                <a16:creationId xmlns:a16="http://schemas.microsoft.com/office/drawing/2014/main" id="{4047AD60-7864-4197-E8C5-F6ADA7147B40}"/>
              </a:ext>
            </a:extLst>
          </p:cNvPr>
          <p:cNvPicPr>
            <a:picLocks noChangeAspect="1"/>
          </p:cNvPicPr>
          <p:nvPr/>
        </p:nvPicPr>
        <p:blipFill>
          <a:blip r:embed="rId3"/>
          <a:stretch>
            <a:fillRect/>
          </a:stretch>
        </p:blipFill>
        <p:spPr>
          <a:xfrm>
            <a:off x="1125071" y="1368237"/>
            <a:ext cx="3963660" cy="7556451"/>
          </a:xfrm>
          <a:prstGeom prst="rect">
            <a:avLst/>
          </a:prstGeom>
        </p:spPr>
      </p:pic>
      <p:sp>
        <p:nvSpPr>
          <p:cNvPr id="19" name="Rectangle: Rounded Corners 18">
            <a:extLst>
              <a:ext uri="{FF2B5EF4-FFF2-40B4-BE49-F238E27FC236}">
                <a16:creationId xmlns:a16="http://schemas.microsoft.com/office/drawing/2014/main" id="{75A11760-6A68-A9F6-84E3-D6B1F7CAE5EC}"/>
              </a:ext>
            </a:extLst>
          </p:cNvPr>
          <p:cNvSpPr/>
          <p:nvPr/>
        </p:nvSpPr>
        <p:spPr>
          <a:xfrm>
            <a:off x="1652954" y="5820508"/>
            <a:ext cx="2127738" cy="439615"/>
          </a:xfrm>
          <a:prstGeom prst="roundRect">
            <a:avLst/>
          </a:prstGeom>
          <a:no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BCE5BD5F-285D-DBE0-F8C6-785A666E8047}"/>
              </a:ext>
            </a:extLst>
          </p:cNvPr>
          <p:cNvGrpSpPr/>
          <p:nvPr/>
        </p:nvGrpSpPr>
        <p:grpSpPr>
          <a:xfrm>
            <a:off x="5138358" y="209550"/>
            <a:ext cx="12980399" cy="9161270"/>
            <a:chOff x="5138358" y="296165"/>
            <a:chExt cx="12980399" cy="9161270"/>
          </a:xfrm>
        </p:grpSpPr>
        <p:grpSp>
          <p:nvGrpSpPr>
            <p:cNvPr id="8" name="Group 7">
              <a:extLst>
                <a:ext uri="{FF2B5EF4-FFF2-40B4-BE49-F238E27FC236}">
                  <a16:creationId xmlns:a16="http://schemas.microsoft.com/office/drawing/2014/main" id="{119F2962-4FE1-6B45-DA7E-4CE50FB770C5}"/>
                </a:ext>
              </a:extLst>
            </p:cNvPr>
            <p:cNvGrpSpPr/>
            <p:nvPr/>
          </p:nvGrpSpPr>
          <p:grpSpPr>
            <a:xfrm>
              <a:off x="5138358" y="296165"/>
              <a:ext cx="12980399" cy="9161270"/>
              <a:chOff x="6137630" y="296165"/>
              <a:chExt cx="12980399" cy="9161270"/>
            </a:xfrm>
          </p:grpSpPr>
          <p:grpSp>
            <p:nvGrpSpPr>
              <p:cNvPr id="17" name="Group 16">
                <a:extLst>
                  <a:ext uri="{FF2B5EF4-FFF2-40B4-BE49-F238E27FC236}">
                    <a16:creationId xmlns:a16="http://schemas.microsoft.com/office/drawing/2014/main" id="{22EB55C1-97C7-768E-F8DF-A87FB24760F8}"/>
                  </a:ext>
                </a:extLst>
              </p:cNvPr>
              <p:cNvGrpSpPr/>
              <p:nvPr/>
            </p:nvGrpSpPr>
            <p:grpSpPr>
              <a:xfrm>
                <a:off x="6137630" y="296165"/>
                <a:ext cx="9638700" cy="9161270"/>
                <a:chOff x="5715599" y="230380"/>
                <a:chExt cx="9638700" cy="9161270"/>
              </a:xfrm>
            </p:grpSpPr>
            <p:grpSp>
              <p:nvGrpSpPr>
                <p:cNvPr id="22" name="Group 21">
                  <a:extLst>
                    <a:ext uri="{FF2B5EF4-FFF2-40B4-BE49-F238E27FC236}">
                      <a16:creationId xmlns:a16="http://schemas.microsoft.com/office/drawing/2014/main" id="{B99C855E-3851-3643-5EB3-454B8F09B281}"/>
                    </a:ext>
                  </a:extLst>
                </p:cNvPr>
                <p:cNvGrpSpPr/>
                <p:nvPr/>
              </p:nvGrpSpPr>
              <p:grpSpPr>
                <a:xfrm>
                  <a:off x="5715599" y="230380"/>
                  <a:ext cx="9638700" cy="9161270"/>
                  <a:chOff x="5929366" y="394252"/>
                  <a:chExt cx="9088826" cy="8525166"/>
                </a:xfrm>
              </p:grpSpPr>
              <p:pic>
                <p:nvPicPr>
                  <p:cNvPr id="24" name="Picture 23">
                    <a:extLst>
                      <a:ext uri="{FF2B5EF4-FFF2-40B4-BE49-F238E27FC236}">
                        <a16:creationId xmlns:a16="http://schemas.microsoft.com/office/drawing/2014/main" id="{62C0FCF4-61C7-51E3-D849-6F04FC3CD1BD}"/>
                      </a:ext>
                    </a:extLst>
                  </p:cNvPr>
                  <p:cNvPicPr>
                    <a:picLocks noChangeAspect="1"/>
                  </p:cNvPicPr>
                  <p:nvPr/>
                </p:nvPicPr>
                <p:blipFill>
                  <a:blip r:embed="rId4"/>
                  <a:stretch>
                    <a:fillRect/>
                  </a:stretch>
                </p:blipFill>
                <p:spPr>
                  <a:xfrm>
                    <a:off x="6736905" y="394252"/>
                    <a:ext cx="8281287" cy="8525166"/>
                  </a:xfrm>
                  <a:prstGeom prst="rect">
                    <a:avLst/>
                  </a:prstGeom>
                </p:spPr>
              </p:pic>
              <p:sp>
                <p:nvSpPr>
                  <p:cNvPr id="25" name="TextBox 24">
                    <a:extLst>
                      <a:ext uri="{FF2B5EF4-FFF2-40B4-BE49-F238E27FC236}">
                        <a16:creationId xmlns:a16="http://schemas.microsoft.com/office/drawing/2014/main" id="{06327856-63A7-6E6D-4A2E-705F00B038E4}"/>
                      </a:ext>
                    </a:extLst>
                  </p:cNvPr>
                  <p:cNvSpPr txBox="1"/>
                  <p:nvPr/>
                </p:nvSpPr>
                <p:spPr>
                  <a:xfrm>
                    <a:off x="5929366" y="1810088"/>
                    <a:ext cx="7996235" cy="286407"/>
                  </a:xfrm>
                  <a:prstGeom prst="rect">
                    <a:avLst/>
                  </a:prstGeom>
                  <a:solidFill>
                    <a:schemeClr val="accent2"/>
                  </a:solidFill>
                </p:spPr>
                <p:txBody>
                  <a:bodyPr wrap="square" rtlCol="0">
                    <a:spAutoFit/>
                  </a:bodyPr>
                  <a:lstStyle/>
                  <a:p>
                    <a:r>
                      <a:rPr lang="en-US" sz="1400" dirty="0"/>
                      <a:t>Viewing:</a:t>
                    </a:r>
                    <a:r>
                      <a:rPr lang="en-US" sz="1400" b="1" dirty="0"/>
                      <a:t>  AbSample, Albert  [Member ID: 123456789]</a:t>
                    </a:r>
                  </a:p>
                </p:txBody>
              </p:sp>
            </p:grpSp>
            <p:pic>
              <p:nvPicPr>
                <p:cNvPr id="23" name="Picture 22">
                  <a:extLst>
                    <a:ext uri="{FF2B5EF4-FFF2-40B4-BE49-F238E27FC236}">
                      <a16:creationId xmlns:a16="http://schemas.microsoft.com/office/drawing/2014/main" id="{C4196F06-9420-CB2C-D707-ED6615296D11}"/>
                    </a:ext>
                  </a:extLst>
                </p:cNvPr>
                <p:cNvPicPr>
                  <a:picLocks noChangeAspect="1"/>
                </p:cNvPicPr>
                <p:nvPr/>
              </p:nvPicPr>
              <p:blipFill>
                <a:blip r:embed="rId5"/>
                <a:stretch>
                  <a:fillRect/>
                </a:stretch>
              </p:blipFill>
              <p:spPr>
                <a:xfrm>
                  <a:off x="13935590" y="3156121"/>
                  <a:ext cx="520037" cy="307777"/>
                </a:xfrm>
                <a:prstGeom prst="rect">
                  <a:avLst/>
                </a:prstGeom>
              </p:spPr>
            </p:pic>
          </p:grpSp>
          <p:pic>
            <p:nvPicPr>
              <p:cNvPr id="18" name="Picture 17">
                <a:extLst>
                  <a:ext uri="{FF2B5EF4-FFF2-40B4-BE49-F238E27FC236}">
                    <a16:creationId xmlns:a16="http://schemas.microsoft.com/office/drawing/2014/main" id="{C6B206B7-F48E-BE11-600A-6EB9A2EBD5DF}"/>
                  </a:ext>
                </a:extLst>
              </p:cNvPr>
              <p:cNvPicPr>
                <a:picLocks noChangeAspect="1"/>
              </p:cNvPicPr>
              <p:nvPr/>
            </p:nvPicPr>
            <p:blipFill>
              <a:blip r:embed="rId6"/>
              <a:stretch>
                <a:fillRect/>
              </a:stretch>
            </p:blipFill>
            <p:spPr>
              <a:xfrm>
                <a:off x="6836863" y="764808"/>
                <a:ext cx="12281166" cy="834642"/>
              </a:xfrm>
              <a:prstGeom prst="rect">
                <a:avLst/>
              </a:prstGeom>
            </p:spPr>
          </p:pic>
          <p:sp>
            <p:nvSpPr>
              <p:cNvPr id="20" name="TextBox 19">
                <a:extLst>
                  <a:ext uri="{FF2B5EF4-FFF2-40B4-BE49-F238E27FC236}">
                    <a16:creationId xmlns:a16="http://schemas.microsoft.com/office/drawing/2014/main" id="{E33F6EA9-8DD4-97F0-1075-377AB5C06E73}"/>
                  </a:ext>
                </a:extLst>
              </p:cNvPr>
              <p:cNvSpPr txBox="1"/>
              <p:nvPr/>
            </p:nvSpPr>
            <p:spPr>
              <a:xfrm>
                <a:off x="8843593" y="4486147"/>
                <a:ext cx="4789318" cy="584775"/>
              </a:xfrm>
              <a:prstGeom prst="rect">
                <a:avLst/>
              </a:prstGeom>
              <a:solidFill>
                <a:schemeClr val="accent2"/>
              </a:solidFill>
            </p:spPr>
            <p:txBody>
              <a:bodyPr wrap="square" rtlCol="0">
                <a:spAutoFit/>
              </a:bodyPr>
              <a:lstStyle/>
              <a:p>
                <a:pPr algn="l"/>
                <a:r>
                  <a:rPr lang="en-US" b="1" dirty="0"/>
                  <a:t>Phone: </a:t>
                </a:r>
                <a:r>
                  <a:rPr lang="en-US" dirty="0"/>
                  <a:t>(555) 555-5555</a:t>
                </a:r>
              </a:p>
              <a:p>
                <a:pPr algn="l"/>
                <a:r>
                  <a:rPr lang="en-US" b="1" dirty="0"/>
                  <a:t>Email: </a:t>
                </a:r>
                <a:r>
                  <a:rPr lang="en-US" dirty="0"/>
                  <a:t> AlbertAbSampleHome@email.COM</a:t>
                </a:r>
              </a:p>
            </p:txBody>
          </p:sp>
          <p:sp>
            <p:nvSpPr>
              <p:cNvPr id="21" name="TextBox 20">
                <a:extLst>
                  <a:ext uri="{FF2B5EF4-FFF2-40B4-BE49-F238E27FC236}">
                    <a16:creationId xmlns:a16="http://schemas.microsoft.com/office/drawing/2014/main" id="{A1B28F56-E32F-872B-512B-4E160A42F667}"/>
                  </a:ext>
                </a:extLst>
              </p:cNvPr>
              <p:cNvSpPr txBox="1"/>
              <p:nvPr/>
            </p:nvSpPr>
            <p:spPr>
              <a:xfrm>
                <a:off x="8857364" y="3221906"/>
                <a:ext cx="2280535" cy="1077218"/>
              </a:xfrm>
              <a:prstGeom prst="rect">
                <a:avLst/>
              </a:prstGeom>
              <a:solidFill>
                <a:schemeClr val="accent2"/>
              </a:solidFill>
            </p:spPr>
            <p:txBody>
              <a:bodyPr wrap="square" rtlCol="0">
                <a:spAutoFit/>
              </a:bodyPr>
              <a:lstStyle/>
              <a:p>
                <a:pPr algn="l"/>
                <a:r>
                  <a:rPr lang="en-US" b="1" dirty="0"/>
                  <a:t>Albert AbSample</a:t>
                </a:r>
              </a:p>
              <a:p>
                <a:pPr algn="l"/>
                <a:r>
                  <a:rPr lang="en-US" dirty="0"/>
                  <a:t>456 Apple Road</a:t>
                </a:r>
              </a:p>
              <a:p>
                <a:pPr algn="l"/>
                <a:r>
                  <a:rPr lang="en-US" dirty="0"/>
                  <a:t>Lawrenceville, GA 30043-5877</a:t>
                </a:r>
              </a:p>
            </p:txBody>
          </p:sp>
        </p:grpSp>
        <p:sp>
          <p:nvSpPr>
            <p:cNvPr id="14" name="TextBox 13">
              <a:extLst>
                <a:ext uri="{FF2B5EF4-FFF2-40B4-BE49-F238E27FC236}">
                  <a16:creationId xmlns:a16="http://schemas.microsoft.com/office/drawing/2014/main" id="{BB2D83E9-BC90-605E-DC7D-C7C1EBFC2671}"/>
                </a:ext>
              </a:extLst>
            </p:cNvPr>
            <p:cNvSpPr txBox="1"/>
            <p:nvPr/>
          </p:nvSpPr>
          <p:spPr>
            <a:xfrm>
              <a:off x="7567606" y="8376638"/>
              <a:ext cx="553430" cy="276999"/>
            </a:xfrm>
            <a:prstGeom prst="rect">
              <a:avLst/>
            </a:prstGeom>
            <a:solidFill>
              <a:schemeClr val="accent2"/>
            </a:solidFill>
          </p:spPr>
          <p:txBody>
            <a:bodyPr wrap="square" rtlCol="0">
              <a:spAutoFit/>
            </a:bodyPr>
            <a:lstStyle/>
            <a:p>
              <a:r>
                <a:rPr lang="en-US" sz="1200" dirty="0"/>
                <a:t>26</a:t>
              </a:r>
            </a:p>
          </p:txBody>
        </p:sp>
      </p:grpSp>
      <p:grpSp>
        <p:nvGrpSpPr>
          <p:cNvPr id="31" name="Group 30">
            <a:extLst>
              <a:ext uri="{FF2B5EF4-FFF2-40B4-BE49-F238E27FC236}">
                <a16:creationId xmlns:a16="http://schemas.microsoft.com/office/drawing/2014/main" id="{F6130DB8-EDE5-49F9-AC94-7C668D0425EB}"/>
              </a:ext>
            </a:extLst>
          </p:cNvPr>
          <p:cNvGrpSpPr/>
          <p:nvPr/>
        </p:nvGrpSpPr>
        <p:grpSpPr>
          <a:xfrm>
            <a:off x="5994753" y="307637"/>
            <a:ext cx="10759324" cy="8965096"/>
            <a:chOff x="-4823893" y="1368237"/>
            <a:chExt cx="10759324" cy="8965096"/>
          </a:xfrm>
        </p:grpSpPr>
        <p:grpSp>
          <p:nvGrpSpPr>
            <p:cNvPr id="9" name="Group 8">
              <a:extLst>
                <a:ext uri="{FF2B5EF4-FFF2-40B4-BE49-F238E27FC236}">
                  <a16:creationId xmlns:a16="http://schemas.microsoft.com/office/drawing/2014/main" id="{9BA4C839-C337-DDB5-38AE-CE675CE2119A}"/>
                </a:ext>
              </a:extLst>
            </p:cNvPr>
            <p:cNvGrpSpPr/>
            <p:nvPr/>
          </p:nvGrpSpPr>
          <p:grpSpPr>
            <a:xfrm>
              <a:off x="-4823893" y="1368237"/>
              <a:ext cx="10759324" cy="8965096"/>
              <a:chOff x="6051568" y="394252"/>
              <a:chExt cx="10759324" cy="8965096"/>
            </a:xfrm>
          </p:grpSpPr>
          <p:pic>
            <p:nvPicPr>
              <p:cNvPr id="3" name="Picture 2">
                <a:extLst>
                  <a:ext uri="{FF2B5EF4-FFF2-40B4-BE49-F238E27FC236}">
                    <a16:creationId xmlns:a16="http://schemas.microsoft.com/office/drawing/2014/main" id="{78F30816-C8C3-010F-4B4A-608EA7CFC63F}"/>
                  </a:ext>
                </a:extLst>
              </p:cNvPr>
              <p:cNvPicPr>
                <a:picLocks noChangeAspect="1"/>
              </p:cNvPicPr>
              <p:nvPr/>
            </p:nvPicPr>
            <p:blipFill>
              <a:blip r:embed="rId7"/>
              <a:stretch>
                <a:fillRect/>
              </a:stretch>
            </p:blipFill>
            <p:spPr>
              <a:xfrm>
                <a:off x="6051568" y="394252"/>
                <a:ext cx="10740114" cy="7356521"/>
              </a:xfrm>
              <a:prstGeom prst="rect">
                <a:avLst/>
              </a:prstGeom>
            </p:spPr>
          </p:pic>
          <p:sp>
            <p:nvSpPr>
              <p:cNvPr id="7" name="Rectangle 6">
                <a:extLst>
                  <a:ext uri="{FF2B5EF4-FFF2-40B4-BE49-F238E27FC236}">
                    <a16:creationId xmlns:a16="http://schemas.microsoft.com/office/drawing/2014/main" id="{7E3BAF70-DC05-6A12-2C20-4C8130DF542F}"/>
                  </a:ext>
                </a:extLst>
              </p:cNvPr>
              <p:cNvSpPr/>
              <p:nvPr/>
            </p:nvSpPr>
            <p:spPr>
              <a:xfrm>
                <a:off x="6051568" y="7649308"/>
                <a:ext cx="10759324" cy="17100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20E8F1B2-25FE-6637-2D08-6057C42501A4}"/>
                </a:ext>
              </a:extLst>
            </p:cNvPr>
            <p:cNvSpPr txBox="1"/>
            <p:nvPr/>
          </p:nvSpPr>
          <p:spPr>
            <a:xfrm>
              <a:off x="-4442647" y="2526084"/>
              <a:ext cx="5529618" cy="307777"/>
            </a:xfrm>
            <a:prstGeom prst="rect">
              <a:avLst/>
            </a:prstGeom>
            <a:solidFill>
              <a:schemeClr val="accent2"/>
            </a:solidFill>
          </p:spPr>
          <p:txBody>
            <a:bodyPr wrap="square" rtlCol="0">
              <a:spAutoFit/>
            </a:bodyPr>
            <a:lstStyle/>
            <a:p>
              <a:pPr algn="l"/>
              <a:r>
                <a:rPr lang="en-US" sz="1400" dirty="0"/>
                <a:t>Viewing:</a:t>
              </a:r>
              <a:r>
                <a:rPr lang="en-US" sz="1400" b="1" dirty="0"/>
                <a:t>  AbSample, Albert  [Member ID: 123456789]</a:t>
              </a:r>
            </a:p>
          </p:txBody>
        </p:sp>
        <p:pic>
          <p:nvPicPr>
            <p:cNvPr id="27" name="Picture 26">
              <a:extLst>
                <a:ext uri="{FF2B5EF4-FFF2-40B4-BE49-F238E27FC236}">
                  <a16:creationId xmlns:a16="http://schemas.microsoft.com/office/drawing/2014/main" id="{FF7F9684-AE86-AD72-2DF2-6CA7A3F53757}"/>
                </a:ext>
              </a:extLst>
            </p:cNvPr>
            <p:cNvPicPr>
              <a:picLocks noChangeAspect="1"/>
            </p:cNvPicPr>
            <p:nvPr/>
          </p:nvPicPr>
          <p:blipFill>
            <a:blip r:embed="rId6"/>
            <a:stretch>
              <a:fillRect/>
            </a:stretch>
          </p:blipFill>
          <p:spPr>
            <a:xfrm>
              <a:off x="-4557675" y="1763465"/>
              <a:ext cx="8279573" cy="562689"/>
            </a:xfrm>
            <a:prstGeom prst="rect">
              <a:avLst/>
            </a:prstGeom>
          </p:spPr>
        </p:pic>
        <p:sp>
          <p:nvSpPr>
            <p:cNvPr id="28" name="TextBox 27">
              <a:extLst>
                <a:ext uri="{FF2B5EF4-FFF2-40B4-BE49-F238E27FC236}">
                  <a16:creationId xmlns:a16="http://schemas.microsoft.com/office/drawing/2014/main" id="{611F76F3-2E9E-88F4-D779-6BC00759AFCF}"/>
                </a:ext>
              </a:extLst>
            </p:cNvPr>
            <p:cNvSpPr txBox="1"/>
            <p:nvPr/>
          </p:nvSpPr>
          <p:spPr>
            <a:xfrm>
              <a:off x="-4652925" y="5098069"/>
              <a:ext cx="1433475" cy="307777"/>
            </a:xfrm>
            <a:prstGeom prst="rect">
              <a:avLst/>
            </a:prstGeom>
            <a:solidFill>
              <a:schemeClr val="accent2"/>
            </a:solidFill>
          </p:spPr>
          <p:txBody>
            <a:bodyPr wrap="square" rtlCol="0">
              <a:spAutoFit/>
            </a:bodyPr>
            <a:lstStyle/>
            <a:p>
              <a:pPr algn="l"/>
              <a:r>
                <a:rPr lang="en-US" sz="1400" dirty="0"/>
                <a:t>(555) 555-5555</a:t>
              </a:r>
            </a:p>
          </p:txBody>
        </p:sp>
        <p:sp>
          <p:nvSpPr>
            <p:cNvPr id="29" name="TextBox 28">
              <a:extLst>
                <a:ext uri="{FF2B5EF4-FFF2-40B4-BE49-F238E27FC236}">
                  <a16:creationId xmlns:a16="http://schemas.microsoft.com/office/drawing/2014/main" id="{E08BC8AB-E695-BF7A-6912-8BC82A766AD7}"/>
                </a:ext>
              </a:extLst>
            </p:cNvPr>
            <p:cNvSpPr txBox="1"/>
            <p:nvPr/>
          </p:nvSpPr>
          <p:spPr>
            <a:xfrm>
              <a:off x="-4710075" y="7615127"/>
              <a:ext cx="3433725" cy="307777"/>
            </a:xfrm>
            <a:prstGeom prst="rect">
              <a:avLst/>
            </a:prstGeom>
            <a:solidFill>
              <a:schemeClr val="accent2"/>
            </a:solidFill>
          </p:spPr>
          <p:txBody>
            <a:bodyPr wrap="square" rtlCol="0">
              <a:spAutoFit/>
            </a:bodyPr>
            <a:lstStyle/>
            <a:p>
              <a:pPr algn="l"/>
              <a:r>
                <a:rPr lang="en-US" sz="1400" b="1" dirty="0">
                  <a:solidFill>
                    <a:schemeClr val="tx2">
                      <a:lumMod val="60000"/>
                      <a:lumOff val="40000"/>
                    </a:schemeClr>
                  </a:solidFill>
                </a:rPr>
                <a:t>AlbetAbSampleHOme@email.COM</a:t>
              </a:r>
            </a:p>
          </p:txBody>
        </p:sp>
        <p:sp>
          <p:nvSpPr>
            <p:cNvPr id="30" name="TextBox 29">
              <a:extLst>
                <a:ext uri="{FF2B5EF4-FFF2-40B4-BE49-F238E27FC236}">
                  <a16:creationId xmlns:a16="http://schemas.microsoft.com/office/drawing/2014/main" id="{ABF94E3D-8C6C-1F3D-550E-B7920B3D6D43}"/>
                </a:ext>
              </a:extLst>
            </p:cNvPr>
            <p:cNvSpPr txBox="1"/>
            <p:nvPr/>
          </p:nvSpPr>
          <p:spPr>
            <a:xfrm>
              <a:off x="-4652925" y="7114881"/>
              <a:ext cx="1433475" cy="307777"/>
            </a:xfrm>
            <a:prstGeom prst="rect">
              <a:avLst/>
            </a:prstGeom>
            <a:solidFill>
              <a:schemeClr val="accent2"/>
            </a:solidFill>
          </p:spPr>
          <p:txBody>
            <a:bodyPr wrap="square" rtlCol="0">
              <a:spAutoFit/>
            </a:bodyPr>
            <a:lstStyle/>
            <a:p>
              <a:pPr algn="l"/>
              <a:r>
                <a:rPr lang="en-US" sz="1400" dirty="0"/>
                <a:t>HOME</a:t>
              </a:r>
            </a:p>
          </p:txBody>
        </p:sp>
      </p:grpSp>
    </p:spTree>
    <p:extLst>
      <p:ext uri="{BB962C8B-B14F-4D97-AF65-F5344CB8AC3E}">
        <p14:creationId xmlns:p14="http://schemas.microsoft.com/office/powerpoint/2010/main" val="1091032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5|19.2|10.7|2.4|2.9"/>
</p:tagLst>
</file>

<file path=ppt/theme/theme1.xml><?xml version="1.0" encoding="utf-8"?>
<a:theme xmlns:a="http://schemas.openxmlformats.org/drawingml/2006/main" name="American Legion Theme">
  <a:themeElements>
    <a:clrScheme name="TAL Custom">
      <a:dk1>
        <a:srgbClr val="231F20"/>
      </a:dk1>
      <a:lt1>
        <a:srgbClr val="FFFFFF"/>
      </a:lt1>
      <a:dk2>
        <a:srgbClr val="1B3D6D"/>
      </a:dk2>
      <a:lt2>
        <a:srgbClr val="E7E6E6"/>
      </a:lt2>
      <a:accent1>
        <a:srgbClr val="D72031"/>
      </a:accent1>
      <a:accent2>
        <a:srgbClr val="FFFFFF"/>
      </a:accent2>
      <a:accent3>
        <a:srgbClr val="1B3D6D"/>
      </a:accent3>
      <a:accent4>
        <a:srgbClr val="7F7F7F"/>
      </a:accent4>
      <a:accent5>
        <a:srgbClr val="D72131"/>
      </a:accent5>
      <a:accent6>
        <a:srgbClr val="F2F2F2"/>
      </a:accent6>
      <a:hlink>
        <a:srgbClr val="1B3D6D"/>
      </a:hlink>
      <a:folHlink>
        <a:srgbClr val="1B3D6D"/>
      </a:folHlink>
    </a:clrScheme>
    <a:fontScheme name="TAL Standard">
      <a:majorFont>
        <a:latin typeface="Avenir Next LT Pro Dem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3 - TAL - Template Powerpoint  -  Read-Only" id="{05474E22-0C31-4FD0-9790-D9566FC49FE2}" vid="{6D5A5D01-41EC-4CAE-89FB-6B5ACDBF0574}"/>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1733930" rtl="0" fontAlgn="auto" latinLnBrk="0" hangingPunct="0">
          <a:lnSpc>
            <a:spcPct val="100000"/>
          </a:lnSpc>
          <a:spcBef>
            <a:spcPts val="0"/>
          </a:spcBef>
          <a:spcAft>
            <a:spcPts val="0"/>
          </a:spcAft>
          <a:buClrTx/>
          <a:buSzTx/>
          <a:buFontTx/>
          <a:buNone/>
          <a:tabLst/>
          <a:defRPr kumimoji="0" sz="16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5F633947B556F48813B56F8D9C17A6C" ma:contentTypeVersion="17" ma:contentTypeDescription="Create a new document." ma:contentTypeScope="" ma:versionID="34db6b29d70940eb5006514545ea8ed5">
  <xsd:schema xmlns:xsd="http://www.w3.org/2001/XMLSchema" xmlns:xs="http://www.w3.org/2001/XMLSchema" xmlns:p="http://schemas.microsoft.com/office/2006/metadata/properties" xmlns:ns2="678c04f6-f183-44c2-9cd0-bee70d2694e8" xmlns:ns3="f2996780-8ee3-477e-ac96-c28f58c3e646" targetNamespace="http://schemas.microsoft.com/office/2006/metadata/properties" ma:root="true" ma:fieldsID="ccc0a265596b735b81654d43cc7212da" ns2:_="" ns3:_="">
    <xsd:import namespace="678c04f6-f183-44c2-9cd0-bee70d2694e8"/>
    <xsd:import namespace="f2996780-8ee3-477e-ac96-c28f58c3e64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Note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8c04f6-f183-44c2-9cd0-bee70d2694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3dc981da-f853-451a-a046-e71042c6e608"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Notes" ma:index="23" nillable="true" ma:displayName="Notes" ma:format="Dropdown" ma:internalName="Notes">
      <xsd:simpleType>
        <xsd:restriction base="dms:Text">
          <xsd:maxLength value="255"/>
        </xsd:restriction>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996780-8ee3-477e-ac96-c28f58c3e64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1a40d0bd-2444-4f1c-bb5b-8162e77adb9b}" ma:internalName="TaxCatchAll" ma:showField="CatchAllData" ma:web="f2996780-8ee3-477e-ac96-c28f58c3e64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f2996780-8ee3-477e-ac96-c28f58c3e646">
      <UserInfo>
        <DisplayName/>
        <AccountId xsi:nil="true"/>
        <AccountType/>
      </UserInfo>
    </SharedWithUsers>
    <MediaLengthInSeconds xmlns="678c04f6-f183-44c2-9cd0-bee70d2694e8" xsi:nil="true"/>
    <Notes xmlns="678c04f6-f183-44c2-9cd0-bee70d2694e8" xsi:nil="true"/>
    <TaxCatchAll xmlns="f2996780-8ee3-477e-ac96-c28f58c3e646" xsi:nil="true"/>
    <lcf76f155ced4ddcb4097134ff3c332f xmlns="678c04f6-f183-44c2-9cd0-bee70d2694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C2CC1E3-860B-47F4-BE36-6A752B9453C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8c04f6-f183-44c2-9cd0-bee70d2694e8"/>
    <ds:schemaRef ds:uri="f2996780-8ee3-477e-ac96-c28f58c3e6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E612F0F-5350-43A8-96E7-1CD8DD314A8D}">
  <ds:schemaRefs>
    <ds:schemaRef ds:uri="http://schemas.microsoft.com/sharepoint/v3/contenttype/forms"/>
  </ds:schemaRefs>
</ds:datastoreItem>
</file>

<file path=customXml/itemProps3.xml><?xml version="1.0" encoding="utf-8"?>
<ds:datastoreItem xmlns:ds="http://schemas.openxmlformats.org/officeDocument/2006/customXml" ds:itemID="{28CFC471-5ACB-4C5D-8C08-A06F19649396}">
  <ds:schemaRefs>
    <ds:schemaRef ds:uri="http://purl.org/dc/dcmitype/"/>
    <ds:schemaRef ds:uri="http://schemas.openxmlformats.org/package/2006/metadata/core-properties"/>
    <ds:schemaRef ds:uri="f2996780-8ee3-477e-ac96-c28f58c3e646"/>
    <ds:schemaRef ds:uri="http://purl.org/dc/terms/"/>
    <ds:schemaRef ds:uri="http://www.w3.org/XML/1998/namespace"/>
    <ds:schemaRef ds:uri="http://purl.org/dc/elements/1.1/"/>
    <ds:schemaRef ds:uri="http://schemas.microsoft.com/office/2006/documentManagement/types"/>
    <ds:schemaRef ds:uri="http://schemas.microsoft.com/office/2006/metadata/properties"/>
    <ds:schemaRef ds:uri="http://schemas.microsoft.com/office/infopath/2007/PartnerControls"/>
    <ds:schemaRef ds:uri="678c04f6-f183-44c2-9cd0-bee70d2694e8"/>
  </ds:schemaRefs>
</ds:datastoreItem>
</file>

<file path=docProps/app.xml><?xml version="1.0" encoding="utf-8"?>
<Properties xmlns="http://schemas.openxmlformats.org/officeDocument/2006/extended-properties" xmlns:vt="http://schemas.openxmlformats.org/officeDocument/2006/docPropsVTypes">
  <Template>2023 - TAL - Template Powerpoint</Template>
  <TotalTime>3462</TotalTime>
  <Words>3454</Words>
  <Application>Microsoft Office PowerPoint</Application>
  <PresentationFormat>Custom</PresentationFormat>
  <Paragraphs>391</Paragraphs>
  <Slides>36</Slides>
  <Notes>36</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Avenir Next</vt:lpstr>
      <vt:lpstr>Avenir Next Demi Bold</vt:lpstr>
      <vt:lpstr>Calibri</vt:lpstr>
      <vt:lpstr>latoregular</vt:lpstr>
      <vt:lpstr>Segoe UI</vt:lpstr>
      <vt:lpstr>Times New Roman</vt:lpstr>
      <vt:lpstr>Wingdings</vt:lpstr>
      <vt:lpstr>American Legion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Online Help</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Bossen, Erin</dc:creator>
  <cp:lastModifiedBy>Vickers, Libby</cp:lastModifiedBy>
  <cp:revision>6</cp:revision>
  <cp:lastPrinted>2021-10-04T12:15:22Z</cp:lastPrinted>
  <dcterms:created xsi:type="dcterms:W3CDTF">2024-02-15T16:33:50Z</dcterms:created>
  <dcterms:modified xsi:type="dcterms:W3CDTF">2024-10-21T19:10:22Z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cc91b28-7e0e-4bfd-870f-ca289b7f09ce_Enabled">
    <vt:lpwstr>true</vt:lpwstr>
  </property>
  <property fmtid="{D5CDD505-2E9C-101B-9397-08002B2CF9AE}" pid="3" name="MSIP_Label_ecc91b28-7e0e-4bfd-870f-ca289b7f09ce_SetDate">
    <vt:lpwstr>2022-08-12T10:27:40Z</vt:lpwstr>
  </property>
  <property fmtid="{D5CDD505-2E9C-101B-9397-08002B2CF9AE}" pid="4" name="MSIP_Label_ecc91b28-7e0e-4bfd-870f-ca289b7f09ce_Method">
    <vt:lpwstr>Standard</vt:lpwstr>
  </property>
  <property fmtid="{D5CDD505-2E9C-101B-9397-08002B2CF9AE}" pid="5" name="MSIP_Label_ecc91b28-7e0e-4bfd-870f-ca289b7f09ce_Name">
    <vt:lpwstr>Confidential</vt:lpwstr>
  </property>
  <property fmtid="{D5CDD505-2E9C-101B-9397-08002B2CF9AE}" pid="6" name="MSIP_Label_ecc91b28-7e0e-4bfd-870f-ca289b7f09ce_SiteId">
    <vt:lpwstr>dd9d243c-8688-470f-8812-4ceb7ac50b6c</vt:lpwstr>
  </property>
  <property fmtid="{D5CDD505-2E9C-101B-9397-08002B2CF9AE}" pid="7" name="MSIP_Label_ecc91b28-7e0e-4bfd-870f-ca289b7f09ce_ActionId">
    <vt:lpwstr>89b74791-f7fc-4de7-a335-4b9acadae9e0</vt:lpwstr>
  </property>
  <property fmtid="{D5CDD505-2E9C-101B-9397-08002B2CF9AE}" pid="8" name="MSIP_Label_ecc91b28-7e0e-4bfd-870f-ca289b7f09ce_ContentBits">
    <vt:lpwstr>0</vt:lpwstr>
  </property>
  <property fmtid="{D5CDD505-2E9C-101B-9397-08002B2CF9AE}" pid="9" name="ContentTypeId">
    <vt:lpwstr>0x01010085F633947B556F48813B56F8D9C17A6C</vt:lpwstr>
  </property>
  <property fmtid="{D5CDD505-2E9C-101B-9397-08002B2CF9AE}" pid="10" name="MediaServiceImageTags">
    <vt:lpwstr/>
  </property>
  <property fmtid="{D5CDD505-2E9C-101B-9397-08002B2CF9AE}" pid="11" name="Order">
    <vt:r8>200200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